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53" r:id="rId4"/>
  </p:sldMasterIdLst>
  <p:notesMasterIdLst>
    <p:notesMasterId r:id="rId45"/>
  </p:notesMasterIdLst>
  <p:sldIdLst>
    <p:sldId id="355" r:id="rId5"/>
    <p:sldId id="356" r:id="rId6"/>
    <p:sldId id="302" r:id="rId7"/>
    <p:sldId id="319" r:id="rId8"/>
    <p:sldId id="358" r:id="rId9"/>
    <p:sldId id="320" r:id="rId10"/>
    <p:sldId id="321" r:id="rId11"/>
    <p:sldId id="322" r:id="rId12"/>
    <p:sldId id="323" r:id="rId13"/>
    <p:sldId id="324" r:id="rId14"/>
    <p:sldId id="327" r:id="rId15"/>
    <p:sldId id="325" r:id="rId16"/>
    <p:sldId id="328"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62" r:id="rId33"/>
    <p:sldId id="344" r:id="rId34"/>
    <p:sldId id="345" r:id="rId35"/>
    <p:sldId id="346" r:id="rId36"/>
    <p:sldId id="361" r:id="rId37"/>
    <p:sldId id="347" r:id="rId38"/>
    <p:sldId id="348" r:id="rId39"/>
    <p:sldId id="349" r:id="rId40"/>
    <p:sldId id="351" r:id="rId41"/>
    <p:sldId id="350" r:id="rId42"/>
    <p:sldId id="353" r:id="rId43"/>
    <p:sldId id="360"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164A"/>
    <a:srgbClr val="004C58"/>
    <a:srgbClr val="4A206A"/>
    <a:srgbClr val="008094"/>
    <a:srgbClr val="E6F1F3"/>
    <a:srgbClr val="ACDFE7"/>
    <a:srgbClr val="85C3CC"/>
    <a:srgbClr val="CEE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9D192F-EB59-4468-867D-14695BFA61A9}" v="3" dt="2023-06-14T16:43:02.3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p:restoredTop sz="93792" autoAdjust="0"/>
  </p:normalViewPr>
  <p:slideViewPr>
    <p:cSldViewPr snapToGrid="0" snapToObjects="1">
      <p:cViewPr varScale="1">
        <p:scale>
          <a:sx n="62" d="100"/>
          <a:sy n="62" d="100"/>
        </p:scale>
        <p:origin x="876" y="28"/>
      </p:cViewPr>
      <p:guideLst/>
    </p:cSldViewPr>
  </p:slideViewPr>
  <p:notesTextViewPr>
    <p:cViewPr>
      <p:scale>
        <a:sx n="1" d="1"/>
        <a:sy n="1" d="1"/>
      </p:scale>
      <p:origin x="0" y="0"/>
    </p:cViewPr>
  </p:notesTextViewPr>
  <p:notesViewPr>
    <p:cSldViewPr snapToGrid="0" snapToObjects="1">
      <p:cViewPr varScale="1">
        <p:scale>
          <a:sx n="84" d="100"/>
          <a:sy n="84" d="100"/>
        </p:scale>
        <p:origin x="319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Richio" userId="9c6b10e9-c202-4d56-a7c6-41e92ca82f40" providerId="ADAL" clId="{469D192F-EB59-4468-867D-14695BFA61A9}"/>
    <pc:docChg chg="undo redo custSel addSld delSld modSld sldOrd addMainMaster delMainMaster modMainMaster">
      <pc:chgData name="Amanda Richio" userId="9c6b10e9-c202-4d56-a7c6-41e92ca82f40" providerId="ADAL" clId="{469D192F-EB59-4468-867D-14695BFA61A9}" dt="2023-06-19T14:53:19.534" v="9195" actId="1076"/>
      <pc:docMkLst>
        <pc:docMk/>
      </pc:docMkLst>
      <pc:sldChg chg="addSp delSp modSp mod modClrScheme chgLayout">
        <pc:chgData name="Amanda Richio" userId="9c6b10e9-c202-4d56-a7c6-41e92ca82f40" providerId="ADAL" clId="{469D192F-EB59-4468-867D-14695BFA61A9}" dt="2023-06-19T14:46:56.698" v="9063" actId="962"/>
        <pc:sldMkLst>
          <pc:docMk/>
          <pc:sldMk cId="3246520165" sldId="302"/>
        </pc:sldMkLst>
        <pc:spChg chg="mod ord">
          <ac:chgData name="Amanda Richio" userId="9c6b10e9-c202-4d56-a7c6-41e92ca82f40" providerId="ADAL" clId="{469D192F-EB59-4468-867D-14695BFA61A9}" dt="2023-06-14T16:41:17.565" v="258" actId="700"/>
          <ac:spMkLst>
            <pc:docMk/>
            <pc:sldMk cId="3246520165" sldId="302"/>
            <ac:spMk id="2" creationId="{C7B724E8-571D-481B-9BCA-D3E5D5C2F3AB}"/>
          </ac:spMkLst>
        </pc:spChg>
        <pc:spChg chg="mod ord">
          <ac:chgData name="Amanda Richio" userId="9c6b10e9-c202-4d56-a7c6-41e92ca82f40" providerId="ADAL" clId="{469D192F-EB59-4468-867D-14695BFA61A9}" dt="2023-06-14T16:41:46.669" v="266" actId="255"/>
          <ac:spMkLst>
            <pc:docMk/>
            <pc:sldMk cId="3246520165" sldId="302"/>
            <ac:spMk id="3" creationId="{201953E7-8042-47F9-909D-02E05873979E}"/>
          </ac:spMkLst>
        </pc:spChg>
        <pc:spChg chg="mod ord">
          <ac:chgData name="Amanda Richio" userId="9c6b10e9-c202-4d56-a7c6-41e92ca82f40" providerId="ADAL" clId="{469D192F-EB59-4468-867D-14695BFA61A9}" dt="2023-06-14T16:41:17.565" v="258" actId="700"/>
          <ac:spMkLst>
            <pc:docMk/>
            <pc:sldMk cId="3246520165" sldId="302"/>
            <ac:spMk id="4" creationId="{7D3BEC71-B0EA-44A5-9E97-53EDF3905C03}"/>
          </ac:spMkLst>
        </pc:spChg>
        <pc:spChg chg="add del mod ord">
          <ac:chgData name="Amanda Richio" userId="9c6b10e9-c202-4d56-a7c6-41e92ca82f40" providerId="ADAL" clId="{469D192F-EB59-4468-867D-14695BFA61A9}" dt="2023-06-14T16:41:27.826" v="262" actId="478"/>
          <ac:spMkLst>
            <pc:docMk/>
            <pc:sldMk cId="3246520165" sldId="302"/>
            <ac:spMk id="5" creationId="{18D90D67-B7A1-02DE-4B5F-7D3A5F43EC7F}"/>
          </ac:spMkLst>
        </pc:spChg>
        <pc:picChg chg="mod">
          <ac:chgData name="Amanda Richio" userId="9c6b10e9-c202-4d56-a7c6-41e92ca82f40" providerId="ADAL" clId="{469D192F-EB59-4468-867D-14695BFA61A9}" dt="2023-06-19T14:46:42.741" v="9055" actId="962"/>
          <ac:picMkLst>
            <pc:docMk/>
            <pc:sldMk cId="3246520165" sldId="302"/>
            <ac:picMk id="8" creationId="{F60760F5-650E-4E7D-ADC0-D129BB0C6C24}"/>
          </ac:picMkLst>
        </pc:picChg>
        <pc:picChg chg="mod">
          <ac:chgData name="Amanda Richio" userId="9c6b10e9-c202-4d56-a7c6-41e92ca82f40" providerId="ADAL" clId="{469D192F-EB59-4468-867D-14695BFA61A9}" dt="2023-06-19T14:46:56.698" v="9063" actId="962"/>
          <ac:picMkLst>
            <pc:docMk/>
            <pc:sldMk cId="3246520165" sldId="302"/>
            <ac:picMk id="9" creationId="{A2B5F377-3339-4A0D-A6DE-5E749B6FAA58}"/>
          </ac:picMkLst>
        </pc:picChg>
      </pc:sldChg>
      <pc:sldChg chg="del">
        <pc:chgData name="Amanda Richio" userId="9c6b10e9-c202-4d56-a7c6-41e92ca82f40" providerId="ADAL" clId="{469D192F-EB59-4468-867D-14695BFA61A9}" dt="2023-06-14T16:35:39.831" v="85" actId="2696"/>
        <pc:sldMkLst>
          <pc:docMk/>
          <pc:sldMk cId="738581395" sldId="308"/>
        </pc:sldMkLst>
      </pc:sldChg>
      <pc:sldChg chg="del">
        <pc:chgData name="Amanda Richio" userId="9c6b10e9-c202-4d56-a7c6-41e92ca82f40" providerId="ADAL" clId="{469D192F-EB59-4468-867D-14695BFA61A9}" dt="2023-06-14T16:34:33.043" v="17" actId="2696"/>
        <pc:sldMkLst>
          <pc:docMk/>
          <pc:sldMk cId="3089946575" sldId="315"/>
        </pc:sldMkLst>
      </pc:sldChg>
      <pc:sldChg chg="add del">
        <pc:chgData name="Amanda Richio" userId="9c6b10e9-c202-4d56-a7c6-41e92ca82f40" providerId="ADAL" clId="{469D192F-EB59-4468-867D-14695BFA61A9}" dt="2023-06-14T16:34:59.425" v="22" actId="2696"/>
        <pc:sldMkLst>
          <pc:docMk/>
          <pc:sldMk cId="2844776676" sldId="317"/>
        </pc:sldMkLst>
      </pc:sldChg>
      <pc:sldChg chg="addSp delSp modSp mod modClrScheme chgLayout">
        <pc:chgData name="Amanda Richio" userId="9c6b10e9-c202-4d56-a7c6-41e92ca82f40" providerId="ADAL" clId="{469D192F-EB59-4468-867D-14695BFA61A9}" dt="2023-06-19T14:52:40.158" v="9193" actId="20577"/>
        <pc:sldMkLst>
          <pc:docMk/>
          <pc:sldMk cId="2759663980" sldId="319"/>
        </pc:sldMkLst>
        <pc:spChg chg="mod ord">
          <ac:chgData name="Amanda Richio" userId="9c6b10e9-c202-4d56-a7c6-41e92ca82f40" providerId="ADAL" clId="{469D192F-EB59-4468-867D-14695BFA61A9}" dt="2023-06-14T16:42:11.591" v="269" actId="700"/>
          <ac:spMkLst>
            <pc:docMk/>
            <pc:sldMk cId="2759663980" sldId="319"/>
            <ac:spMk id="2" creationId="{F3279060-6DF3-499A-997E-188997511294}"/>
          </ac:spMkLst>
        </pc:spChg>
        <pc:spChg chg="add del mod ord">
          <ac:chgData name="Amanda Richio" userId="9c6b10e9-c202-4d56-a7c6-41e92ca82f40" providerId="ADAL" clId="{469D192F-EB59-4468-867D-14695BFA61A9}" dt="2023-06-14T16:42:14.821" v="270" actId="478"/>
          <ac:spMkLst>
            <pc:docMk/>
            <pc:sldMk cId="2759663980" sldId="319"/>
            <ac:spMk id="3" creationId="{234C4AC9-FEC7-E0C9-98CF-32E96AA28FFE}"/>
          </ac:spMkLst>
        </pc:spChg>
        <pc:spChg chg="mod ord">
          <ac:chgData name="Amanda Richio" userId="9c6b10e9-c202-4d56-a7c6-41e92ca82f40" providerId="ADAL" clId="{469D192F-EB59-4468-867D-14695BFA61A9}" dt="2023-06-14T16:42:11.591" v="269" actId="700"/>
          <ac:spMkLst>
            <pc:docMk/>
            <pc:sldMk cId="2759663980" sldId="319"/>
            <ac:spMk id="4" creationId="{58E40128-20FD-451B-9143-F462021A9720}"/>
          </ac:spMkLst>
        </pc:spChg>
        <pc:spChg chg="mod">
          <ac:chgData name="Amanda Richio" userId="9c6b10e9-c202-4d56-a7c6-41e92ca82f40" providerId="ADAL" clId="{469D192F-EB59-4468-867D-14695BFA61A9}" dt="2023-06-19T14:52:40.158" v="9193" actId="20577"/>
          <ac:spMkLst>
            <pc:docMk/>
            <pc:sldMk cId="2759663980" sldId="319"/>
            <ac:spMk id="5" creationId="{431435F5-6A1D-4C2E-B938-B559D0EF5107}"/>
          </ac:spMkLst>
        </pc:spChg>
        <pc:spChg chg="add del mod ord">
          <ac:chgData name="Amanda Richio" userId="9c6b10e9-c202-4d56-a7c6-41e92ca82f40" providerId="ADAL" clId="{469D192F-EB59-4468-867D-14695BFA61A9}" dt="2023-06-14T16:42:16.376" v="271" actId="478"/>
          <ac:spMkLst>
            <pc:docMk/>
            <pc:sldMk cId="2759663980" sldId="319"/>
            <ac:spMk id="10" creationId="{DB9EF0B3-B7B0-A4E2-4B57-B82B9DAD7EA3}"/>
          </ac:spMkLst>
        </pc:spChg>
        <pc:picChg chg="mod">
          <ac:chgData name="Amanda Richio" userId="9c6b10e9-c202-4d56-a7c6-41e92ca82f40" providerId="ADAL" clId="{469D192F-EB59-4468-867D-14695BFA61A9}" dt="2023-06-19T14:14:26.055" v="593" actId="962"/>
          <ac:picMkLst>
            <pc:docMk/>
            <pc:sldMk cId="2759663980" sldId="319"/>
            <ac:picMk id="6" creationId="{B77C07EF-37B6-40B2-9286-F66115F17F11}"/>
          </ac:picMkLst>
        </pc:picChg>
      </pc:sldChg>
      <pc:sldChg chg="addSp delSp modSp mod modClrScheme chgLayout">
        <pc:chgData name="Amanda Richio" userId="9c6b10e9-c202-4d56-a7c6-41e92ca82f40" providerId="ADAL" clId="{469D192F-EB59-4468-867D-14695BFA61A9}" dt="2023-06-19T14:15:47.601" v="1055" actId="962"/>
        <pc:sldMkLst>
          <pc:docMk/>
          <pc:sldMk cId="2068587799" sldId="320"/>
        </pc:sldMkLst>
        <pc:spChg chg="mod ord">
          <ac:chgData name="Amanda Richio" userId="9c6b10e9-c202-4d56-a7c6-41e92ca82f40" providerId="ADAL" clId="{469D192F-EB59-4468-867D-14695BFA61A9}" dt="2023-06-14T16:43:14.245" v="289" actId="700"/>
          <ac:spMkLst>
            <pc:docMk/>
            <pc:sldMk cId="2068587799" sldId="320"/>
            <ac:spMk id="2" creationId="{873B4342-FFB9-414E-8577-19951E7C9B43}"/>
          </ac:spMkLst>
        </pc:spChg>
        <pc:spChg chg="add del mod ord">
          <ac:chgData name="Amanda Richio" userId="9c6b10e9-c202-4d56-a7c6-41e92ca82f40" providerId="ADAL" clId="{469D192F-EB59-4468-867D-14695BFA61A9}" dt="2023-06-14T16:43:18.917" v="291" actId="478"/>
          <ac:spMkLst>
            <pc:docMk/>
            <pc:sldMk cId="2068587799" sldId="320"/>
            <ac:spMk id="3" creationId="{C02125D7-9AC8-58BD-5953-6116551BC79B}"/>
          </ac:spMkLst>
        </pc:spChg>
        <pc:spChg chg="mod ord">
          <ac:chgData name="Amanda Richio" userId="9c6b10e9-c202-4d56-a7c6-41e92ca82f40" providerId="ADAL" clId="{469D192F-EB59-4468-867D-14695BFA61A9}" dt="2023-06-14T16:43:14.245" v="289" actId="700"/>
          <ac:spMkLst>
            <pc:docMk/>
            <pc:sldMk cId="2068587799" sldId="320"/>
            <ac:spMk id="4" creationId="{2F9D9925-9C18-46CB-8185-5057A49582B1}"/>
          </ac:spMkLst>
        </pc:spChg>
        <pc:spChg chg="add del mod ord">
          <ac:chgData name="Amanda Richio" userId="9c6b10e9-c202-4d56-a7c6-41e92ca82f40" providerId="ADAL" clId="{469D192F-EB59-4468-867D-14695BFA61A9}" dt="2023-06-14T16:43:17.176" v="290" actId="478"/>
          <ac:spMkLst>
            <pc:docMk/>
            <pc:sldMk cId="2068587799" sldId="320"/>
            <ac:spMk id="5" creationId="{1F104C31-C5DC-F2A7-2BEC-F37F50FB277F}"/>
          </ac:spMkLst>
        </pc:spChg>
        <pc:spChg chg="mod">
          <ac:chgData name="Amanda Richio" userId="9c6b10e9-c202-4d56-a7c6-41e92ca82f40" providerId="ADAL" clId="{469D192F-EB59-4468-867D-14695BFA61A9}" dt="2023-06-19T14:15:04.587" v="739" actId="962"/>
          <ac:spMkLst>
            <pc:docMk/>
            <pc:sldMk cId="2068587799" sldId="320"/>
            <ac:spMk id="7" creationId="{33BC7C86-3F09-4BD8-9C98-2602A8BD9EAF}"/>
          </ac:spMkLst>
        </pc:spChg>
        <pc:spChg chg="mod">
          <ac:chgData name="Amanda Richio" userId="9c6b10e9-c202-4d56-a7c6-41e92ca82f40" providerId="ADAL" clId="{469D192F-EB59-4468-867D-14695BFA61A9}" dt="2023-06-19T14:15:27.839" v="879" actId="962"/>
          <ac:spMkLst>
            <pc:docMk/>
            <pc:sldMk cId="2068587799" sldId="320"/>
            <ac:spMk id="8" creationId="{86BCBF2C-E396-4928-9029-1F4E062A37C5}"/>
          </ac:spMkLst>
        </pc:spChg>
        <pc:spChg chg="mod">
          <ac:chgData name="Amanda Richio" userId="9c6b10e9-c202-4d56-a7c6-41e92ca82f40" providerId="ADAL" clId="{469D192F-EB59-4468-867D-14695BFA61A9}" dt="2023-06-19T14:15:47.601" v="1055" actId="962"/>
          <ac:spMkLst>
            <pc:docMk/>
            <pc:sldMk cId="2068587799" sldId="320"/>
            <ac:spMk id="10" creationId="{34B8DC3D-4102-4235-8AAF-4C17600FABB4}"/>
          </ac:spMkLst>
        </pc:spChg>
        <pc:picChg chg="mod">
          <ac:chgData name="Amanda Richio" userId="9c6b10e9-c202-4d56-a7c6-41e92ca82f40" providerId="ADAL" clId="{469D192F-EB59-4468-867D-14695BFA61A9}" dt="2023-06-19T14:14:43.746" v="667" actId="962"/>
          <ac:picMkLst>
            <pc:docMk/>
            <pc:sldMk cId="2068587799" sldId="320"/>
            <ac:picMk id="6" creationId="{F8CD7A62-7823-45BC-8CD2-15765E08ACE6}"/>
          </ac:picMkLst>
        </pc:picChg>
      </pc:sldChg>
      <pc:sldChg chg="addSp delSp modSp mod modClrScheme chgLayout">
        <pc:chgData name="Amanda Richio" userId="9c6b10e9-c202-4d56-a7c6-41e92ca82f40" providerId="ADAL" clId="{469D192F-EB59-4468-867D-14695BFA61A9}" dt="2023-06-19T14:22:16.979" v="1857" actId="962"/>
        <pc:sldMkLst>
          <pc:docMk/>
          <pc:sldMk cId="2364712389" sldId="321"/>
        </pc:sldMkLst>
        <pc:spChg chg="mod ord">
          <ac:chgData name="Amanda Richio" userId="9c6b10e9-c202-4d56-a7c6-41e92ca82f40" providerId="ADAL" clId="{469D192F-EB59-4468-867D-14695BFA61A9}" dt="2023-06-14T19:58:25.363" v="298" actId="700"/>
          <ac:spMkLst>
            <pc:docMk/>
            <pc:sldMk cId="2364712389" sldId="321"/>
            <ac:spMk id="2" creationId="{68B5D644-757C-45E4-9DC3-FA3305289DB6}"/>
          </ac:spMkLst>
        </pc:spChg>
        <pc:spChg chg="add del mod ord">
          <ac:chgData name="Amanda Richio" userId="9c6b10e9-c202-4d56-a7c6-41e92ca82f40" providerId="ADAL" clId="{469D192F-EB59-4468-867D-14695BFA61A9}" dt="2023-06-14T19:58:30.751" v="300" actId="478"/>
          <ac:spMkLst>
            <pc:docMk/>
            <pc:sldMk cId="2364712389" sldId="321"/>
            <ac:spMk id="3" creationId="{5174745C-619E-173F-C241-79B69DF2CF76}"/>
          </ac:spMkLst>
        </pc:spChg>
        <pc:spChg chg="mod ord">
          <ac:chgData name="Amanda Richio" userId="9c6b10e9-c202-4d56-a7c6-41e92ca82f40" providerId="ADAL" clId="{469D192F-EB59-4468-867D-14695BFA61A9}" dt="2023-06-14T19:58:25.363" v="298" actId="700"/>
          <ac:spMkLst>
            <pc:docMk/>
            <pc:sldMk cId="2364712389" sldId="321"/>
            <ac:spMk id="4" creationId="{5A9B430F-0048-486C-A86D-2D363FFD15BF}"/>
          </ac:spMkLst>
        </pc:spChg>
        <pc:spChg chg="add del mod ord">
          <ac:chgData name="Amanda Richio" userId="9c6b10e9-c202-4d56-a7c6-41e92ca82f40" providerId="ADAL" clId="{469D192F-EB59-4468-867D-14695BFA61A9}" dt="2023-06-14T19:58:29.110" v="299" actId="478"/>
          <ac:spMkLst>
            <pc:docMk/>
            <pc:sldMk cId="2364712389" sldId="321"/>
            <ac:spMk id="5" creationId="{8980E94B-CBDB-B19A-40B8-A73EE158B33C}"/>
          </ac:spMkLst>
        </pc:spChg>
        <pc:spChg chg="mod">
          <ac:chgData name="Amanda Richio" userId="9c6b10e9-c202-4d56-a7c6-41e92ca82f40" providerId="ADAL" clId="{469D192F-EB59-4468-867D-14695BFA61A9}" dt="2023-06-19T14:16:19.937" v="1263" actId="962"/>
          <ac:spMkLst>
            <pc:docMk/>
            <pc:sldMk cId="2364712389" sldId="321"/>
            <ac:spMk id="8" creationId="{7122942D-3B95-4DF3-9528-C16E8AC2D517}"/>
          </ac:spMkLst>
        </pc:spChg>
        <pc:spChg chg="mod">
          <ac:chgData name="Amanda Richio" userId="9c6b10e9-c202-4d56-a7c6-41e92ca82f40" providerId="ADAL" clId="{469D192F-EB59-4468-867D-14695BFA61A9}" dt="2023-06-19T14:21:24.303" v="1415" actId="962"/>
          <ac:spMkLst>
            <pc:docMk/>
            <pc:sldMk cId="2364712389" sldId="321"/>
            <ac:spMk id="9" creationId="{A92CFC56-2297-428B-B7E3-D2301BEF44C4}"/>
          </ac:spMkLst>
        </pc:spChg>
        <pc:spChg chg="mod">
          <ac:chgData name="Amanda Richio" userId="9c6b10e9-c202-4d56-a7c6-41e92ca82f40" providerId="ADAL" clId="{469D192F-EB59-4468-867D-14695BFA61A9}" dt="2023-06-19T14:21:49.026" v="1593" actId="962"/>
          <ac:spMkLst>
            <pc:docMk/>
            <pc:sldMk cId="2364712389" sldId="321"/>
            <ac:spMk id="10" creationId="{126E9F74-8AD5-4B36-9AC2-9DF8FA624123}"/>
          </ac:spMkLst>
        </pc:spChg>
        <pc:spChg chg="mod">
          <ac:chgData name="Amanda Richio" userId="9c6b10e9-c202-4d56-a7c6-41e92ca82f40" providerId="ADAL" clId="{469D192F-EB59-4468-867D-14695BFA61A9}" dt="2023-06-19T14:22:16.979" v="1857" actId="962"/>
          <ac:spMkLst>
            <pc:docMk/>
            <pc:sldMk cId="2364712389" sldId="321"/>
            <ac:spMk id="11" creationId="{4A265498-589B-48DE-B37F-962F4427150F}"/>
          </ac:spMkLst>
        </pc:spChg>
        <pc:picChg chg="mod">
          <ac:chgData name="Amanda Richio" userId="9c6b10e9-c202-4d56-a7c6-41e92ca82f40" providerId="ADAL" clId="{469D192F-EB59-4468-867D-14695BFA61A9}" dt="2023-06-19T14:16:00.545" v="1129" actId="962"/>
          <ac:picMkLst>
            <pc:docMk/>
            <pc:sldMk cId="2364712389" sldId="321"/>
            <ac:picMk id="6" creationId="{548E6CAF-4ABD-4F1B-B56C-2F10F07EB6D4}"/>
          </ac:picMkLst>
        </pc:picChg>
      </pc:sldChg>
      <pc:sldChg chg="addSp delSp modSp mod modClrScheme chgLayout">
        <pc:chgData name="Amanda Richio" userId="9c6b10e9-c202-4d56-a7c6-41e92ca82f40" providerId="ADAL" clId="{469D192F-EB59-4468-867D-14695BFA61A9}" dt="2023-06-19T14:22:32.416" v="2003" actId="962"/>
        <pc:sldMkLst>
          <pc:docMk/>
          <pc:sldMk cId="42981029" sldId="322"/>
        </pc:sldMkLst>
        <pc:spChg chg="mod ord">
          <ac:chgData name="Amanda Richio" userId="9c6b10e9-c202-4d56-a7c6-41e92ca82f40" providerId="ADAL" clId="{469D192F-EB59-4468-867D-14695BFA61A9}" dt="2023-06-14T19:58:53.146" v="303" actId="700"/>
          <ac:spMkLst>
            <pc:docMk/>
            <pc:sldMk cId="42981029" sldId="322"/>
            <ac:spMk id="2" creationId="{479EF519-DB61-41EF-9379-6C4CED30A556}"/>
          </ac:spMkLst>
        </pc:spChg>
        <pc:spChg chg="add del mod ord">
          <ac:chgData name="Amanda Richio" userId="9c6b10e9-c202-4d56-a7c6-41e92ca82f40" providerId="ADAL" clId="{469D192F-EB59-4468-867D-14695BFA61A9}" dt="2023-06-14T19:58:57.374" v="305" actId="478"/>
          <ac:spMkLst>
            <pc:docMk/>
            <pc:sldMk cId="42981029" sldId="322"/>
            <ac:spMk id="3" creationId="{6514AB95-E8BE-10BC-610E-765496F2326C}"/>
          </ac:spMkLst>
        </pc:spChg>
        <pc:spChg chg="mod ord">
          <ac:chgData name="Amanda Richio" userId="9c6b10e9-c202-4d56-a7c6-41e92ca82f40" providerId="ADAL" clId="{469D192F-EB59-4468-867D-14695BFA61A9}" dt="2023-06-14T19:58:53.146" v="303" actId="700"/>
          <ac:spMkLst>
            <pc:docMk/>
            <pc:sldMk cId="42981029" sldId="322"/>
            <ac:spMk id="4" creationId="{461857D9-AB5E-4BA4-8BB8-151F57F4465A}"/>
          </ac:spMkLst>
        </pc:spChg>
        <pc:spChg chg="add del mod ord">
          <ac:chgData name="Amanda Richio" userId="9c6b10e9-c202-4d56-a7c6-41e92ca82f40" providerId="ADAL" clId="{469D192F-EB59-4468-867D-14695BFA61A9}" dt="2023-06-14T19:58:55.801" v="304" actId="478"/>
          <ac:spMkLst>
            <pc:docMk/>
            <pc:sldMk cId="42981029" sldId="322"/>
            <ac:spMk id="5" creationId="{3FF6AF11-28B4-318F-E795-8ACF1E98BD8B}"/>
          </ac:spMkLst>
        </pc:spChg>
        <pc:picChg chg="mod">
          <ac:chgData name="Amanda Richio" userId="9c6b10e9-c202-4d56-a7c6-41e92ca82f40" providerId="ADAL" clId="{469D192F-EB59-4468-867D-14695BFA61A9}" dt="2023-06-19T14:22:32.416" v="2003" actId="962"/>
          <ac:picMkLst>
            <pc:docMk/>
            <pc:sldMk cId="42981029" sldId="322"/>
            <ac:picMk id="6" creationId="{568AA7D6-4CB4-4311-A284-AD3DF3C894F5}"/>
          </ac:picMkLst>
        </pc:picChg>
      </pc:sldChg>
      <pc:sldChg chg="addSp delSp modSp mod modClrScheme chgLayout">
        <pc:chgData name="Amanda Richio" userId="9c6b10e9-c202-4d56-a7c6-41e92ca82f40" providerId="ADAL" clId="{469D192F-EB59-4468-867D-14695BFA61A9}" dt="2023-06-19T14:23:00.230" v="2225" actId="962"/>
        <pc:sldMkLst>
          <pc:docMk/>
          <pc:sldMk cId="2101461808" sldId="323"/>
        </pc:sldMkLst>
        <pc:spChg chg="mod ord">
          <ac:chgData name="Amanda Richio" userId="9c6b10e9-c202-4d56-a7c6-41e92ca82f40" providerId="ADAL" clId="{469D192F-EB59-4468-867D-14695BFA61A9}" dt="2023-06-14T19:59:08.871" v="307" actId="700"/>
          <ac:spMkLst>
            <pc:docMk/>
            <pc:sldMk cId="2101461808" sldId="323"/>
            <ac:spMk id="2" creationId="{B5F6347F-1165-4EA6-A336-F9E4C74AEC7F}"/>
          </ac:spMkLst>
        </pc:spChg>
        <pc:spChg chg="add del mod ord">
          <ac:chgData name="Amanda Richio" userId="9c6b10e9-c202-4d56-a7c6-41e92ca82f40" providerId="ADAL" clId="{469D192F-EB59-4468-867D-14695BFA61A9}" dt="2023-06-14T19:59:15.480" v="309" actId="478"/>
          <ac:spMkLst>
            <pc:docMk/>
            <pc:sldMk cId="2101461808" sldId="323"/>
            <ac:spMk id="3" creationId="{7160CB90-8A30-2AB7-3B94-424344CD6174}"/>
          </ac:spMkLst>
        </pc:spChg>
        <pc:spChg chg="mod ord">
          <ac:chgData name="Amanda Richio" userId="9c6b10e9-c202-4d56-a7c6-41e92ca82f40" providerId="ADAL" clId="{469D192F-EB59-4468-867D-14695BFA61A9}" dt="2023-06-14T19:59:08.871" v="307" actId="700"/>
          <ac:spMkLst>
            <pc:docMk/>
            <pc:sldMk cId="2101461808" sldId="323"/>
            <ac:spMk id="4" creationId="{E92A4EA2-E6B5-463D-9F47-0C96AEBE2856}"/>
          </ac:spMkLst>
        </pc:spChg>
        <pc:spChg chg="add del mod ord">
          <ac:chgData name="Amanda Richio" userId="9c6b10e9-c202-4d56-a7c6-41e92ca82f40" providerId="ADAL" clId="{469D192F-EB59-4468-867D-14695BFA61A9}" dt="2023-06-14T19:59:12.596" v="308" actId="478"/>
          <ac:spMkLst>
            <pc:docMk/>
            <pc:sldMk cId="2101461808" sldId="323"/>
            <ac:spMk id="5" creationId="{3E6D91CC-81C4-154D-16DB-E056DBF67560}"/>
          </ac:spMkLst>
        </pc:spChg>
        <pc:picChg chg="mod">
          <ac:chgData name="Amanda Richio" userId="9c6b10e9-c202-4d56-a7c6-41e92ca82f40" providerId="ADAL" clId="{469D192F-EB59-4468-867D-14695BFA61A9}" dt="2023-06-19T14:23:00.230" v="2225" actId="962"/>
          <ac:picMkLst>
            <pc:docMk/>
            <pc:sldMk cId="2101461808" sldId="323"/>
            <ac:picMk id="6" creationId="{14E2757B-EE0B-41C4-A493-C734C8FFD5D9}"/>
          </ac:picMkLst>
        </pc:picChg>
      </pc:sldChg>
      <pc:sldChg chg="addSp delSp modSp mod modClrScheme chgLayout">
        <pc:chgData name="Amanda Richio" userId="9c6b10e9-c202-4d56-a7c6-41e92ca82f40" providerId="ADAL" clId="{469D192F-EB59-4468-867D-14695BFA61A9}" dt="2023-06-19T14:23:47.796" v="2581" actId="962"/>
        <pc:sldMkLst>
          <pc:docMk/>
          <pc:sldMk cId="2444261098" sldId="324"/>
        </pc:sldMkLst>
        <pc:spChg chg="mod ord">
          <ac:chgData name="Amanda Richio" userId="9c6b10e9-c202-4d56-a7c6-41e92ca82f40" providerId="ADAL" clId="{469D192F-EB59-4468-867D-14695BFA61A9}" dt="2023-06-14T19:59:41.431" v="311" actId="700"/>
          <ac:spMkLst>
            <pc:docMk/>
            <pc:sldMk cId="2444261098" sldId="324"/>
            <ac:spMk id="2" creationId="{FC637480-CFFD-4EA9-AFEC-8357C5929BF7}"/>
          </ac:spMkLst>
        </pc:spChg>
        <pc:spChg chg="add del mod ord">
          <ac:chgData name="Amanda Richio" userId="9c6b10e9-c202-4d56-a7c6-41e92ca82f40" providerId="ADAL" clId="{469D192F-EB59-4468-867D-14695BFA61A9}" dt="2023-06-14T19:59:45.337" v="313" actId="478"/>
          <ac:spMkLst>
            <pc:docMk/>
            <pc:sldMk cId="2444261098" sldId="324"/>
            <ac:spMk id="3" creationId="{2C08B271-B1F8-306F-5DAA-6896B6A4EE7F}"/>
          </ac:spMkLst>
        </pc:spChg>
        <pc:spChg chg="mod ord">
          <ac:chgData name="Amanda Richio" userId="9c6b10e9-c202-4d56-a7c6-41e92ca82f40" providerId="ADAL" clId="{469D192F-EB59-4468-867D-14695BFA61A9}" dt="2023-06-14T19:59:41.431" v="311" actId="700"/>
          <ac:spMkLst>
            <pc:docMk/>
            <pc:sldMk cId="2444261098" sldId="324"/>
            <ac:spMk id="4" creationId="{49C980BE-86A3-444A-9DE8-FAFD2CB20CB8}"/>
          </ac:spMkLst>
        </pc:spChg>
        <pc:spChg chg="add del mod ord">
          <ac:chgData name="Amanda Richio" userId="9c6b10e9-c202-4d56-a7c6-41e92ca82f40" providerId="ADAL" clId="{469D192F-EB59-4468-867D-14695BFA61A9}" dt="2023-06-14T19:59:43.752" v="312" actId="478"/>
          <ac:spMkLst>
            <pc:docMk/>
            <pc:sldMk cId="2444261098" sldId="324"/>
            <ac:spMk id="5" creationId="{743914FD-2148-EDCB-1B05-F9A470057120}"/>
          </ac:spMkLst>
        </pc:spChg>
        <pc:spChg chg="mod">
          <ac:chgData name="Amanda Richio" userId="9c6b10e9-c202-4d56-a7c6-41e92ca82f40" providerId="ADAL" clId="{469D192F-EB59-4468-867D-14695BFA61A9}" dt="2023-06-19T14:23:47.796" v="2581" actId="962"/>
          <ac:spMkLst>
            <pc:docMk/>
            <pc:sldMk cId="2444261098" sldId="324"/>
            <ac:spMk id="8" creationId="{233198D5-7892-4368-94B5-5E3EDE24A316}"/>
          </ac:spMkLst>
        </pc:spChg>
        <pc:picChg chg="mod">
          <ac:chgData name="Amanda Richio" userId="9c6b10e9-c202-4d56-a7c6-41e92ca82f40" providerId="ADAL" clId="{469D192F-EB59-4468-867D-14695BFA61A9}" dt="2023-06-19T14:23:29.290" v="2401" actId="962"/>
          <ac:picMkLst>
            <pc:docMk/>
            <pc:sldMk cId="2444261098" sldId="324"/>
            <ac:picMk id="6" creationId="{600EA441-CE31-4EBF-A2EF-3AFE033AB6F3}"/>
          </ac:picMkLst>
        </pc:picChg>
      </pc:sldChg>
      <pc:sldChg chg="addSp delSp modSp mod modClrScheme chgLayout">
        <pc:chgData name="Amanda Richio" userId="9c6b10e9-c202-4d56-a7c6-41e92ca82f40" providerId="ADAL" clId="{469D192F-EB59-4468-867D-14695BFA61A9}" dt="2023-06-19T14:24:36.075" v="2933" actId="962"/>
        <pc:sldMkLst>
          <pc:docMk/>
          <pc:sldMk cId="1081962928" sldId="325"/>
        </pc:sldMkLst>
        <pc:spChg chg="mod ord">
          <ac:chgData name="Amanda Richio" userId="9c6b10e9-c202-4d56-a7c6-41e92ca82f40" providerId="ADAL" clId="{469D192F-EB59-4468-867D-14695BFA61A9}" dt="2023-06-14T20:00:15.112" v="319" actId="700"/>
          <ac:spMkLst>
            <pc:docMk/>
            <pc:sldMk cId="1081962928" sldId="325"/>
            <ac:spMk id="2" creationId="{E4CC0EE4-847E-409B-ABF1-837FAFEAAC7A}"/>
          </ac:spMkLst>
        </pc:spChg>
        <pc:spChg chg="add del mod ord">
          <ac:chgData name="Amanda Richio" userId="9c6b10e9-c202-4d56-a7c6-41e92ca82f40" providerId="ADAL" clId="{469D192F-EB59-4468-867D-14695BFA61A9}" dt="2023-06-14T20:00:18.980" v="321" actId="478"/>
          <ac:spMkLst>
            <pc:docMk/>
            <pc:sldMk cId="1081962928" sldId="325"/>
            <ac:spMk id="3" creationId="{95F34B7D-9A94-BEB0-52A1-CFFE88D9868C}"/>
          </ac:spMkLst>
        </pc:spChg>
        <pc:spChg chg="mod ord">
          <ac:chgData name="Amanda Richio" userId="9c6b10e9-c202-4d56-a7c6-41e92ca82f40" providerId="ADAL" clId="{469D192F-EB59-4468-867D-14695BFA61A9}" dt="2023-06-14T20:00:15.112" v="319" actId="700"/>
          <ac:spMkLst>
            <pc:docMk/>
            <pc:sldMk cId="1081962928" sldId="325"/>
            <ac:spMk id="4" creationId="{635EF13F-270E-4ED6-A2A6-A8367289FB9F}"/>
          </ac:spMkLst>
        </pc:spChg>
        <pc:spChg chg="add del mod ord">
          <ac:chgData name="Amanda Richio" userId="9c6b10e9-c202-4d56-a7c6-41e92ca82f40" providerId="ADAL" clId="{469D192F-EB59-4468-867D-14695BFA61A9}" dt="2023-06-14T20:00:17.249" v="320" actId="478"/>
          <ac:spMkLst>
            <pc:docMk/>
            <pc:sldMk cId="1081962928" sldId="325"/>
            <ac:spMk id="5" creationId="{FD81EF5B-C922-9E1E-57BF-3ABC9C22F5D6}"/>
          </ac:spMkLst>
        </pc:spChg>
        <pc:picChg chg="mod">
          <ac:chgData name="Amanda Richio" userId="9c6b10e9-c202-4d56-a7c6-41e92ca82f40" providerId="ADAL" clId="{469D192F-EB59-4468-867D-14695BFA61A9}" dt="2023-06-19T14:24:36.075" v="2933" actId="962"/>
          <ac:picMkLst>
            <pc:docMk/>
            <pc:sldMk cId="1081962928" sldId="325"/>
            <ac:picMk id="6" creationId="{7F900AA9-ACDA-4C2D-9512-EAD0E84AB506}"/>
          </ac:picMkLst>
        </pc:picChg>
      </pc:sldChg>
      <pc:sldChg chg="addSp delSp modSp mod modClrScheme chgLayout">
        <pc:chgData name="Amanda Richio" userId="9c6b10e9-c202-4d56-a7c6-41e92ca82f40" providerId="ADAL" clId="{469D192F-EB59-4468-867D-14695BFA61A9}" dt="2023-06-19T14:24:23.739" v="2831" actId="962"/>
        <pc:sldMkLst>
          <pc:docMk/>
          <pc:sldMk cId="2926726649" sldId="327"/>
        </pc:sldMkLst>
        <pc:spChg chg="mod ord">
          <ac:chgData name="Amanda Richio" userId="9c6b10e9-c202-4d56-a7c6-41e92ca82f40" providerId="ADAL" clId="{469D192F-EB59-4468-867D-14695BFA61A9}" dt="2023-06-14T19:59:57.010" v="315" actId="700"/>
          <ac:spMkLst>
            <pc:docMk/>
            <pc:sldMk cId="2926726649" sldId="327"/>
            <ac:spMk id="2" creationId="{68B5D644-757C-45E4-9DC3-FA3305289DB6}"/>
          </ac:spMkLst>
        </pc:spChg>
        <pc:spChg chg="add del mod ord">
          <ac:chgData name="Amanda Richio" userId="9c6b10e9-c202-4d56-a7c6-41e92ca82f40" providerId="ADAL" clId="{469D192F-EB59-4468-867D-14695BFA61A9}" dt="2023-06-14T20:00:01.230" v="317" actId="478"/>
          <ac:spMkLst>
            <pc:docMk/>
            <pc:sldMk cId="2926726649" sldId="327"/>
            <ac:spMk id="3" creationId="{0263B039-4F6A-F5CE-3047-8557A5A1CAE6}"/>
          </ac:spMkLst>
        </pc:spChg>
        <pc:spChg chg="mod ord">
          <ac:chgData name="Amanda Richio" userId="9c6b10e9-c202-4d56-a7c6-41e92ca82f40" providerId="ADAL" clId="{469D192F-EB59-4468-867D-14695BFA61A9}" dt="2023-06-14T19:59:57.010" v="315" actId="700"/>
          <ac:spMkLst>
            <pc:docMk/>
            <pc:sldMk cId="2926726649" sldId="327"/>
            <ac:spMk id="4" creationId="{5A9B430F-0048-486C-A86D-2D363FFD15BF}"/>
          </ac:spMkLst>
        </pc:spChg>
        <pc:spChg chg="mod">
          <ac:chgData name="Amanda Richio" userId="9c6b10e9-c202-4d56-a7c6-41e92ca82f40" providerId="ADAL" clId="{469D192F-EB59-4468-867D-14695BFA61A9}" dt="2023-06-19T14:24:23.739" v="2831" actId="962"/>
          <ac:spMkLst>
            <pc:docMk/>
            <pc:sldMk cId="2926726649" sldId="327"/>
            <ac:spMk id="5" creationId="{477A9739-9826-464E-8F91-736C251113A6}"/>
          </ac:spMkLst>
        </pc:spChg>
        <pc:spChg chg="add del mod ord">
          <ac:chgData name="Amanda Richio" userId="9c6b10e9-c202-4d56-a7c6-41e92ca82f40" providerId="ADAL" clId="{469D192F-EB59-4468-867D-14695BFA61A9}" dt="2023-06-14T19:59:59.893" v="316" actId="478"/>
          <ac:spMkLst>
            <pc:docMk/>
            <pc:sldMk cId="2926726649" sldId="327"/>
            <ac:spMk id="7" creationId="{C87CF40F-2E3C-2B5C-A5C0-B5D6F494CEE4}"/>
          </ac:spMkLst>
        </pc:spChg>
        <pc:picChg chg="mod">
          <ac:chgData name="Amanda Richio" userId="9c6b10e9-c202-4d56-a7c6-41e92ca82f40" providerId="ADAL" clId="{469D192F-EB59-4468-867D-14695BFA61A9}" dt="2023-06-19T14:23:59.286" v="2647" actId="962"/>
          <ac:picMkLst>
            <pc:docMk/>
            <pc:sldMk cId="2926726649" sldId="327"/>
            <ac:picMk id="6" creationId="{548E6CAF-4ABD-4F1B-B56C-2F10F07EB6D4}"/>
          </ac:picMkLst>
        </pc:picChg>
      </pc:sldChg>
      <pc:sldChg chg="addSp delSp modSp mod modClrScheme chgLayout">
        <pc:chgData name="Amanda Richio" userId="9c6b10e9-c202-4d56-a7c6-41e92ca82f40" providerId="ADAL" clId="{469D192F-EB59-4468-867D-14695BFA61A9}" dt="2023-06-19T14:25:09.894" v="3053" actId="962"/>
        <pc:sldMkLst>
          <pc:docMk/>
          <pc:sldMk cId="202976865" sldId="328"/>
        </pc:sldMkLst>
        <pc:spChg chg="mod ord">
          <ac:chgData name="Amanda Richio" userId="9c6b10e9-c202-4d56-a7c6-41e92ca82f40" providerId="ADAL" clId="{469D192F-EB59-4468-867D-14695BFA61A9}" dt="2023-06-14T20:41:03.069" v="324" actId="700"/>
          <ac:spMkLst>
            <pc:docMk/>
            <pc:sldMk cId="202976865" sldId="328"/>
            <ac:spMk id="2" creationId="{3D58F15E-511A-419B-A990-FA87166F9DD5}"/>
          </ac:spMkLst>
        </pc:spChg>
        <pc:spChg chg="add del mod ord">
          <ac:chgData name="Amanda Richio" userId="9c6b10e9-c202-4d56-a7c6-41e92ca82f40" providerId="ADAL" clId="{469D192F-EB59-4468-867D-14695BFA61A9}" dt="2023-06-14T20:41:07.492" v="326" actId="478"/>
          <ac:spMkLst>
            <pc:docMk/>
            <pc:sldMk cId="202976865" sldId="328"/>
            <ac:spMk id="3" creationId="{E32D8435-41F5-D3A3-33C5-0BADE50AB244}"/>
          </ac:spMkLst>
        </pc:spChg>
        <pc:spChg chg="mod ord">
          <ac:chgData name="Amanda Richio" userId="9c6b10e9-c202-4d56-a7c6-41e92ca82f40" providerId="ADAL" clId="{469D192F-EB59-4468-867D-14695BFA61A9}" dt="2023-06-14T20:41:03.069" v="324" actId="700"/>
          <ac:spMkLst>
            <pc:docMk/>
            <pc:sldMk cId="202976865" sldId="328"/>
            <ac:spMk id="4" creationId="{9EC79B41-B6FF-49A2-BF5A-5C8AC8421D77}"/>
          </ac:spMkLst>
        </pc:spChg>
        <pc:spChg chg="add del mod ord">
          <ac:chgData name="Amanda Richio" userId="9c6b10e9-c202-4d56-a7c6-41e92ca82f40" providerId="ADAL" clId="{469D192F-EB59-4468-867D-14695BFA61A9}" dt="2023-06-14T20:41:05.910" v="325" actId="478"/>
          <ac:spMkLst>
            <pc:docMk/>
            <pc:sldMk cId="202976865" sldId="328"/>
            <ac:spMk id="5" creationId="{D78A734C-B966-71A7-A08F-E31F236B5070}"/>
          </ac:spMkLst>
        </pc:spChg>
        <pc:picChg chg="mod">
          <ac:chgData name="Amanda Richio" userId="9c6b10e9-c202-4d56-a7c6-41e92ca82f40" providerId="ADAL" clId="{469D192F-EB59-4468-867D-14695BFA61A9}" dt="2023-06-19T14:25:09.894" v="3053" actId="962"/>
          <ac:picMkLst>
            <pc:docMk/>
            <pc:sldMk cId="202976865" sldId="328"/>
            <ac:picMk id="6" creationId="{7E74A9A1-8A80-4358-BEF9-223C572281B6}"/>
          </ac:picMkLst>
        </pc:picChg>
      </pc:sldChg>
      <pc:sldChg chg="addSp delSp modSp mod modClrScheme chgLayout">
        <pc:chgData name="Amanda Richio" userId="9c6b10e9-c202-4d56-a7c6-41e92ca82f40" providerId="ADAL" clId="{469D192F-EB59-4468-867D-14695BFA61A9}" dt="2023-06-19T14:53:19.534" v="9195" actId="1076"/>
        <pc:sldMkLst>
          <pc:docMk/>
          <pc:sldMk cId="811147539" sldId="329"/>
        </pc:sldMkLst>
        <pc:spChg chg="mod ord">
          <ac:chgData name="Amanda Richio" userId="9c6b10e9-c202-4d56-a7c6-41e92ca82f40" providerId="ADAL" clId="{469D192F-EB59-4468-867D-14695BFA61A9}" dt="2023-06-14T20:41:13.676" v="327" actId="700"/>
          <ac:spMkLst>
            <pc:docMk/>
            <pc:sldMk cId="811147539" sldId="329"/>
            <ac:spMk id="2" creationId="{68B5D644-757C-45E4-9DC3-FA3305289DB6}"/>
          </ac:spMkLst>
        </pc:spChg>
        <pc:spChg chg="add del mod ord">
          <ac:chgData name="Amanda Richio" userId="9c6b10e9-c202-4d56-a7c6-41e92ca82f40" providerId="ADAL" clId="{469D192F-EB59-4468-867D-14695BFA61A9}" dt="2023-06-14T20:41:17.085" v="329" actId="478"/>
          <ac:spMkLst>
            <pc:docMk/>
            <pc:sldMk cId="811147539" sldId="329"/>
            <ac:spMk id="3" creationId="{E8065CE0-1B5D-4443-56FA-825079082941}"/>
          </ac:spMkLst>
        </pc:spChg>
        <pc:spChg chg="mod ord">
          <ac:chgData name="Amanda Richio" userId="9c6b10e9-c202-4d56-a7c6-41e92ca82f40" providerId="ADAL" clId="{469D192F-EB59-4468-867D-14695BFA61A9}" dt="2023-06-14T20:41:13.676" v="327" actId="700"/>
          <ac:spMkLst>
            <pc:docMk/>
            <pc:sldMk cId="811147539" sldId="329"/>
            <ac:spMk id="4" creationId="{5A9B430F-0048-486C-A86D-2D363FFD15BF}"/>
          </ac:spMkLst>
        </pc:spChg>
        <pc:spChg chg="mod">
          <ac:chgData name="Amanda Richio" userId="9c6b10e9-c202-4d56-a7c6-41e92ca82f40" providerId="ADAL" clId="{469D192F-EB59-4468-867D-14695BFA61A9}" dt="2023-06-19T14:53:19.534" v="9195" actId="1076"/>
          <ac:spMkLst>
            <pc:docMk/>
            <pc:sldMk cId="811147539" sldId="329"/>
            <ac:spMk id="5" creationId="{477A9739-9826-464E-8F91-736C251113A6}"/>
          </ac:spMkLst>
        </pc:spChg>
        <pc:spChg chg="add del mod ord">
          <ac:chgData name="Amanda Richio" userId="9c6b10e9-c202-4d56-a7c6-41e92ca82f40" providerId="ADAL" clId="{469D192F-EB59-4468-867D-14695BFA61A9}" dt="2023-06-14T20:41:15.701" v="328" actId="478"/>
          <ac:spMkLst>
            <pc:docMk/>
            <pc:sldMk cId="811147539" sldId="329"/>
            <ac:spMk id="7" creationId="{8628F82C-1D06-9F22-9A8F-1F53F4AF71C4}"/>
          </ac:spMkLst>
        </pc:spChg>
        <pc:picChg chg="mod">
          <ac:chgData name="Amanda Richio" userId="9c6b10e9-c202-4d56-a7c6-41e92ca82f40" providerId="ADAL" clId="{469D192F-EB59-4468-867D-14695BFA61A9}" dt="2023-06-19T14:25:29.446" v="3163" actId="962"/>
          <ac:picMkLst>
            <pc:docMk/>
            <pc:sldMk cId="811147539" sldId="329"/>
            <ac:picMk id="6" creationId="{548E6CAF-4ABD-4F1B-B56C-2F10F07EB6D4}"/>
          </ac:picMkLst>
        </pc:picChg>
      </pc:sldChg>
      <pc:sldChg chg="addSp delSp modSp mod modClrScheme chgLayout">
        <pc:chgData name="Amanda Richio" userId="9c6b10e9-c202-4d56-a7c6-41e92ca82f40" providerId="ADAL" clId="{469D192F-EB59-4468-867D-14695BFA61A9}" dt="2023-06-19T14:26:20.146" v="3555" actId="962"/>
        <pc:sldMkLst>
          <pc:docMk/>
          <pc:sldMk cId="761374157" sldId="330"/>
        </pc:sldMkLst>
        <pc:spChg chg="mod ord">
          <ac:chgData name="Amanda Richio" userId="9c6b10e9-c202-4d56-a7c6-41e92ca82f40" providerId="ADAL" clId="{469D192F-EB59-4468-867D-14695BFA61A9}" dt="2023-06-14T20:41:27.522" v="331" actId="700"/>
          <ac:spMkLst>
            <pc:docMk/>
            <pc:sldMk cId="761374157" sldId="330"/>
            <ac:spMk id="2" creationId="{9D9D8ACA-6D0B-4183-80C8-2731A9C07160}"/>
          </ac:spMkLst>
        </pc:spChg>
        <pc:spChg chg="add del mod ord">
          <ac:chgData name="Amanda Richio" userId="9c6b10e9-c202-4d56-a7c6-41e92ca82f40" providerId="ADAL" clId="{469D192F-EB59-4468-867D-14695BFA61A9}" dt="2023-06-14T20:41:30.806" v="333" actId="478"/>
          <ac:spMkLst>
            <pc:docMk/>
            <pc:sldMk cId="761374157" sldId="330"/>
            <ac:spMk id="3" creationId="{E902A9BC-EA5E-AE5B-6256-8C96DA8EE392}"/>
          </ac:spMkLst>
        </pc:spChg>
        <pc:spChg chg="mod ord">
          <ac:chgData name="Amanda Richio" userId="9c6b10e9-c202-4d56-a7c6-41e92ca82f40" providerId="ADAL" clId="{469D192F-EB59-4468-867D-14695BFA61A9}" dt="2023-06-14T20:41:27.522" v="331" actId="700"/>
          <ac:spMkLst>
            <pc:docMk/>
            <pc:sldMk cId="761374157" sldId="330"/>
            <ac:spMk id="4" creationId="{D08B6E9F-55C1-4772-805C-21CAA9801339}"/>
          </ac:spMkLst>
        </pc:spChg>
        <pc:spChg chg="add del mod ord">
          <ac:chgData name="Amanda Richio" userId="9c6b10e9-c202-4d56-a7c6-41e92ca82f40" providerId="ADAL" clId="{469D192F-EB59-4468-867D-14695BFA61A9}" dt="2023-06-14T20:41:29.432" v="332" actId="478"/>
          <ac:spMkLst>
            <pc:docMk/>
            <pc:sldMk cId="761374157" sldId="330"/>
            <ac:spMk id="5" creationId="{DEA98F34-B2FF-44E3-0AB0-EC2735B4CB43}"/>
          </ac:spMkLst>
        </pc:spChg>
        <pc:picChg chg="mod">
          <ac:chgData name="Amanda Richio" userId="9c6b10e9-c202-4d56-a7c6-41e92ca82f40" providerId="ADAL" clId="{469D192F-EB59-4468-867D-14695BFA61A9}" dt="2023-06-19T14:26:20.146" v="3555" actId="962"/>
          <ac:picMkLst>
            <pc:docMk/>
            <pc:sldMk cId="761374157" sldId="330"/>
            <ac:picMk id="6" creationId="{87232C95-2F7D-4AAA-950A-6E51440994B3}"/>
          </ac:picMkLst>
        </pc:picChg>
      </pc:sldChg>
      <pc:sldChg chg="addSp delSp modSp mod modClrScheme chgLayout">
        <pc:chgData name="Amanda Richio" userId="9c6b10e9-c202-4d56-a7c6-41e92ca82f40" providerId="ADAL" clId="{469D192F-EB59-4468-867D-14695BFA61A9}" dt="2023-06-19T14:26:54.672" v="3785" actId="962"/>
        <pc:sldMkLst>
          <pc:docMk/>
          <pc:sldMk cId="3264962194" sldId="331"/>
        </pc:sldMkLst>
        <pc:spChg chg="mod ord">
          <ac:chgData name="Amanda Richio" userId="9c6b10e9-c202-4d56-a7c6-41e92ca82f40" providerId="ADAL" clId="{469D192F-EB59-4468-867D-14695BFA61A9}" dt="2023-06-14T20:41:39.936" v="335" actId="700"/>
          <ac:spMkLst>
            <pc:docMk/>
            <pc:sldMk cId="3264962194" sldId="331"/>
            <ac:spMk id="2" creationId="{68B5D644-757C-45E4-9DC3-FA3305289DB6}"/>
          </ac:spMkLst>
        </pc:spChg>
        <pc:spChg chg="add del mod ord">
          <ac:chgData name="Amanda Richio" userId="9c6b10e9-c202-4d56-a7c6-41e92ca82f40" providerId="ADAL" clId="{469D192F-EB59-4468-867D-14695BFA61A9}" dt="2023-06-14T20:41:43.419" v="337" actId="478"/>
          <ac:spMkLst>
            <pc:docMk/>
            <pc:sldMk cId="3264962194" sldId="331"/>
            <ac:spMk id="3" creationId="{9B2C1489-946E-A44E-A684-7FC1F38A0047}"/>
          </ac:spMkLst>
        </pc:spChg>
        <pc:spChg chg="mod ord">
          <ac:chgData name="Amanda Richio" userId="9c6b10e9-c202-4d56-a7c6-41e92ca82f40" providerId="ADAL" clId="{469D192F-EB59-4468-867D-14695BFA61A9}" dt="2023-06-14T20:41:39.936" v="335" actId="700"/>
          <ac:spMkLst>
            <pc:docMk/>
            <pc:sldMk cId="3264962194" sldId="331"/>
            <ac:spMk id="4" creationId="{5A9B430F-0048-486C-A86D-2D363FFD15BF}"/>
          </ac:spMkLst>
        </pc:spChg>
        <pc:spChg chg="mod">
          <ac:chgData name="Amanda Richio" userId="9c6b10e9-c202-4d56-a7c6-41e92ca82f40" providerId="ADAL" clId="{469D192F-EB59-4468-867D-14695BFA61A9}" dt="2023-06-19T14:26:54.672" v="3785" actId="962"/>
          <ac:spMkLst>
            <pc:docMk/>
            <pc:sldMk cId="3264962194" sldId="331"/>
            <ac:spMk id="5" creationId="{477A9739-9826-464E-8F91-736C251113A6}"/>
          </ac:spMkLst>
        </pc:spChg>
        <pc:spChg chg="add del mod ord">
          <ac:chgData name="Amanda Richio" userId="9c6b10e9-c202-4d56-a7c6-41e92ca82f40" providerId="ADAL" clId="{469D192F-EB59-4468-867D-14695BFA61A9}" dt="2023-06-14T20:41:42.058" v="336" actId="478"/>
          <ac:spMkLst>
            <pc:docMk/>
            <pc:sldMk cId="3264962194" sldId="331"/>
            <ac:spMk id="7" creationId="{F7B055A6-97D3-E1A3-A5F7-1CD5936798FF}"/>
          </ac:spMkLst>
        </pc:spChg>
        <pc:picChg chg="mod">
          <ac:chgData name="Amanda Richio" userId="9c6b10e9-c202-4d56-a7c6-41e92ca82f40" providerId="ADAL" clId="{469D192F-EB59-4468-867D-14695BFA61A9}" dt="2023-06-19T14:26:34.538" v="3621" actId="962"/>
          <ac:picMkLst>
            <pc:docMk/>
            <pc:sldMk cId="3264962194" sldId="331"/>
            <ac:picMk id="6" creationId="{548E6CAF-4ABD-4F1B-B56C-2F10F07EB6D4}"/>
          </ac:picMkLst>
        </pc:picChg>
      </pc:sldChg>
      <pc:sldChg chg="addSp delSp modSp mod modClrScheme chgLayout">
        <pc:chgData name="Amanda Richio" userId="9c6b10e9-c202-4d56-a7c6-41e92ca82f40" providerId="ADAL" clId="{469D192F-EB59-4468-867D-14695BFA61A9}" dt="2023-06-19T14:27:31.501" v="4033" actId="962"/>
        <pc:sldMkLst>
          <pc:docMk/>
          <pc:sldMk cId="3800441338" sldId="332"/>
        </pc:sldMkLst>
        <pc:spChg chg="mod ord">
          <ac:chgData name="Amanda Richio" userId="9c6b10e9-c202-4d56-a7c6-41e92ca82f40" providerId="ADAL" clId="{469D192F-EB59-4468-867D-14695BFA61A9}" dt="2023-06-14T20:41:52.252" v="339" actId="700"/>
          <ac:spMkLst>
            <pc:docMk/>
            <pc:sldMk cId="3800441338" sldId="332"/>
            <ac:spMk id="2" creationId="{C9AB4DEF-4125-47AF-B027-9B10D05936DF}"/>
          </ac:spMkLst>
        </pc:spChg>
        <pc:spChg chg="add del mod ord">
          <ac:chgData name="Amanda Richio" userId="9c6b10e9-c202-4d56-a7c6-41e92ca82f40" providerId="ADAL" clId="{469D192F-EB59-4468-867D-14695BFA61A9}" dt="2023-06-14T20:41:58.129" v="341" actId="478"/>
          <ac:spMkLst>
            <pc:docMk/>
            <pc:sldMk cId="3800441338" sldId="332"/>
            <ac:spMk id="3" creationId="{EEF89430-7DB6-9AFC-5BAA-7232D7D38D58}"/>
          </ac:spMkLst>
        </pc:spChg>
        <pc:spChg chg="mod ord">
          <ac:chgData name="Amanda Richio" userId="9c6b10e9-c202-4d56-a7c6-41e92ca82f40" providerId="ADAL" clId="{469D192F-EB59-4468-867D-14695BFA61A9}" dt="2023-06-14T20:41:52.252" v="339" actId="700"/>
          <ac:spMkLst>
            <pc:docMk/>
            <pc:sldMk cId="3800441338" sldId="332"/>
            <ac:spMk id="4" creationId="{C19B6464-1310-44EB-8A45-EC243B520208}"/>
          </ac:spMkLst>
        </pc:spChg>
        <pc:spChg chg="add del mod ord">
          <ac:chgData name="Amanda Richio" userId="9c6b10e9-c202-4d56-a7c6-41e92ca82f40" providerId="ADAL" clId="{469D192F-EB59-4468-867D-14695BFA61A9}" dt="2023-06-14T20:41:55.933" v="340" actId="478"/>
          <ac:spMkLst>
            <pc:docMk/>
            <pc:sldMk cId="3800441338" sldId="332"/>
            <ac:spMk id="5" creationId="{9F416FFF-4D17-7094-0323-9B87ACF696D9}"/>
          </ac:spMkLst>
        </pc:spChg>
        <pc:picChg chg="mod">
          <ac:chgData name="Amanda Richio" userId="9c6b10e9-c202-4d56-a7c6-41e92ca82f40" providerId="ADAL" clId="{469D192F-EB59-4468-867D-14695BFA61A9}" dt="2023-06-19T14:27:31.501" v="4033" actId="962"/>
          <ac:picMkLst>
            <pc:docMk/>
            <pc:sldMk cId="3800441338" sldId="332"/>
            <ac:picMk id="6" creationId="{6910B30B-57C0-416A-9D13-94F821390CC4}"/>
          </ac:picMkLst>
        </pc:picChg>
      </pc:sldChg>
      <pc:sldChg chg="addSp delSp modSp mod modClrScheme chgLayout">
        <pc:chgData name="Amanda Richio" userId="9c6b10e9-c202-4d56-a7c6-41e92ca82f40" providerId="ADAL" clId="{469D192F-EB59-4468-867D-14695BFA61A9}" dt="2023-06-19T14:27:55.213" v="4239" actId="962"/>
        <pc:sldMkLst>
          <pc:docMk/>
          <pc:sldMk cId="4095171691" sldId="333"/>
        </pc:sldMkLst>
        <pc:spChg chg="mod ord">
          <ac:chgData name="Amanda Richio" userId="9c6b10e9-c202-4d56-a7c6-41e92ca82f40" providerId="ADAL" clId="{469D192F-EB59-4468-867D-14695BFA61A9}" dt="2023-06-14T20:42:09.101" v="343" actId="700"/>
          <ac:spMkLst>
            <pc:docMk/>
            <pc:sldMk cId="4095171691" sldId="333"/>
            <ac:spMk id="2" creationId="{68B5D644-757C-45E4-9DC3-FA3305289DB6}"/>
          </ac:spMkLst>
        </pc:spChg>
        <pc:spChg chg="add del mod ord">
          <ac:chgData name="Amanda Richio" userId="9c6b10e9-c202-4d56-a7c6-41e92ca82f40" providerId="ADAL" clId="{469D192F-EB59-4468-867D-14695BFA61A9}" dt="2023-06-14T20:42:13.304" v="345" actId="478"/>
          <ac:spMkLst>
            <pc:docMk/>
            <pc:sldMk cId="4095171691" sldId="333"/>
            <ac:spMk id="3" creationId="{6C9A45A0-D976-4A6F-9AB7-F76DFCACB1CF}"/>
          </ac:spMkLst>
        </pc:spChg>
        <pc:spChg chg="mod ord">
          <ac:chgData name="Amanda Richio" userId="9c6b10e9-c202-4d56-a7c6-41e92ca82f40" providerId="ADAL" clId="{469D192F-EB59-4468-867D-14695BFA61A9}" dt="2023-06-14T20:42:09.101" v="343" actId="700"/>
          <ac:spMkLst>
            <pc:docMk/>
            <pc:sldMk cId="4095171691" sldId="333"/>
            <ac:spMk id="4" creationId="{5A9B430F-0048-486C-A86D-2D363FFD15BF}"/>
          </ac:spMkLst>
        </pc:spChg>
        <pc:spChg chg="mod">
          <ac:chgData name="Amanda Richio" userId="9c6b10e9-c202-4d56-a7c6-41e92ca82f40" providerId="ADAL" clId="{469D192F-EB59-4468-867D-14695BFA61A9}" dt="2023-06-19T14:27:55.213" v="4239" actId="962"/>
          <ac:spMkLst>
            <pc:docMk/>
            <pc:sldMk cId="4095171691" sldId="333"/>
            <ac:spMk id="5" creationId="{477A9739-9826-464E-8F91-736C251113A6}"/>
          </ac:spMkLst>
        </pc:spChg>
        <pc:spChg chg="add del mod ord">
          <ac:chgData name="Amanda Richio" userId="9c6b10e9-c202-4d56-a7c6-41e92ca82f40" providerId="ADAL" clId="{469D192F-EB59-4468-867D-14695BFA61A9}" dt="2023-06-14T20:42:10.702" v="344" actId="478"/>
          <ac:spMkLst>
            <pc:docMk/>
            <pc:sldMk cId="4095171691" sldId="333"/>
            <ac:spMk id="7" creationId="{8C74433D-4ECE-4684-5BFC-F2A82D640DFD}"/>
          </ac:spMkLst>
        </pc:spChg>
        <pc:picChg chg="mod">
          <ac:chgData name="Amanda Richio" userId="9c6b10e9-c202-4d56-a7c6-41e92ca82f40" providerId="ADAL" clId="{469D192F-EB59-4468-867D-14695BFA61A9}" dt="2023-06-19T14:27:39.665" v="4091" actId="962"/>
          <ac:picMkLst>
            <pc:docMk/>
            <pc:sldMk cId="4095171691" sldId="333"/>
            <ac:picMk id="6" creationId="{548E6CAF-4ABD-4F1B-B56C-2F10F07EB6D4}"/>
          </ac:picMkLst>
        </pc:picChg>
      </pc:sldChg>
      <pc:sldChg chg="addSp delSp modSp mod modClrScheme chgLayout">
        <pc:chgData name="Amanda Richio" userId="9c6b10e9-c202-4d56-a7c6-41e92ca82f40" providerId="ADAL" clId="{469D192F-EB59-4468-867D-14695BFA61A9}" dt="2023-06-19T14:28:43.134" v="4571" actId="962"/>
        <pc:sldMkLst>
          <pc:docMk/>
          <pc:sldMk cId="288173659" sldId="334"/>
        </pc:sldMkLst>
        <pc:spChg chg="mod ord">
          <ac:chgData name="Amanda Richio" userId="9c6b10e9-c202-4d56-a7c6-41e92ca82f40" providerId="ADAL" clId="{469D192F-EB59-4468-867D-14695BFA61A9}" dt="2023-06-14T20:42:29.808" v="347" actId="700"/>
          <ac:spMkLst>
            <pc:docMk/>
            <pc:sldMk cId="288173659" sldId="334"/>
            <ac:spMk id="2" creationId="{F45AD08A-90FE-4803-BA5E-BA56C74A003E}"/>
          </ac:spMkLst>
        </pc:spChg>
        <pc:spChg chg="add del mod ord">
          <ac:chgData name="Amanda Richio" userId="9c6b10e9-c202-4d56-a7c6-41e92ca82f40" providerId="ADAL" clId="{469D192F-EB59-4468-867D-14695BFA61A9}" dt="2023-06-14T20:42:33.383" v="349" actId="478"/>
          <ac:spMkLst>
            <pc:docMk/>
            <pc:sldMk cId="288173659" sldId="334"/>
            <ac:spMk id="3" creationId="{1755BD5A-4C61-1AA5-6CDE-04A535363B71}"/>
          </ac:spMkLst>
        </pc:spChg>
        <pc:spChg chg="mod ord">
          <ac:chgData name="Amanda Richio" userId="9c6b10e9-c202-4d56-a7c6-41e92ca82f40" providerId="ADAL" clId="{469D192F-EB59-4468-867D-14695BFA61A9}" dt="2023-06-14T20:42:29.808" v="347" actId="700"/>
          <ac:spMkLst>
            <pc:docMk/>
            <pc:sldMk cId="288173659" sldId="334"/>
            <ac:spMk id="4" creationId="{E20FD4EA-E0B6-4897-A4B2-9480D6BE79C0}"/>
          </ac:spMkLst>
        </pc:spChg>
        <pc:spChg chg="add del mod ord">
          <ac:chgData name="Amanda Richio" userId="9c6b10e9-c202-4d56-a7c6-41e92ca82f40" providerId="ADAL" clId="{469D192F-EB59-4468-867D-14695BFA61A9}" dt="2023-06-14T20:42:32.078" v="348" actId="478"/>
          <ac:spMkLst>
            <pc:docMk/>
            <pc:sldMk cId="288173659" sldId="334"/>
            <ac:spMk id="5" creationId="{53858641-4714-3DF3-1F04-D0A69E7AE9D9}"/>
          </ac:spMkLst>
        </pc:spChg>
        <pc:picChg chg="mod">
          <ac:chgData name="Amanda Richio" userId="9c6b10e9-c202-4d56-a7c6-41e92ca82f40" providerId="ADAL" clId="{469D192F-EB59-4468-867D-14695BFA61A9}" dt="2023-06-19T14:28:43.134" v="4571" actId="962"/>
          <ac:picMkLst>
            <pc:docMk/>
            <pc:sldMk cId="288173659" sldId="334"/>
            <ac:picMk id="6" creationId="{58F3B78E-CE6D-4D50-99E4-C66CC90023BC}"/>
          </ac:picMkLst>
        </pc:picChg>
      </pc:sldChg>
      <pc:sldChg chg="addSp delSp modSp mod modClrScheme chgLayout">
        <pc:chgData name="Amanda Richio" userId="9c6b10e9-c202-4d56-a7c6-41e92ca82f40" providerId="ADAL" clId="{469D192F-EB59-4468-867D-14695BFA61A9}" dt="2023-06-19T14:29:13.539" v="4855" actId="962"/>
        <pc:sldMkLst>
          <pc:docMk/>
          <pc:sldMk cId="103957563" sldId="335"/>
        </pc:sldMkLst>
        <pc:spChg chg="mod ord">
          <ac:chgData name="Amanda Richio" userId="9c6b10e9-c202-4d56-a7c6-41e92ca82f40" providerId="ADAL" clId="{469D192F-EB59-4468-867D-14695BFA61A9}" dt="2023-06-14T20:42:43.836" v="351" actId="700"/>
          <ac:spMkLst>
            <pc:docMk/>
            <pc:sldMk cId="103957563" sldId="335"/>
            <ac:spMk id="2" creationId="{68B5D644-757C-45E4-9DC3-FA3305289DB6}"/>
          </ac:spMkLst>
        </pc:spChg>
        <pc:spChg chg="add del mod ord">
          <ac:chgData name="Amanda Richio" userId="9c6b10e9-c202-4d56-a7c6-41e92ca82f40" providerId="ADAL" clId="{469D192F-EB59-4468-867D-14695BFA61A9}" dt="2023-06-14T20:42:47.410" v="353" actId="478"/>
          <ac:spMkLst>
            <pc:docMk/>
            <pc:sldMk cId="103957563" sldId="335"/>
            <ac:spMk id="3" creationId="{CFB605F6-9CA4-3342-E812-DDF3FB562AA5}"/>
          </ac:spMkLst>
        </pc:spChg>
        <pc:spChg chg="mod ord">
          <ac:chgData name="Amanda Richio" userId="9c6b10e9-c202-4d56-a7c6-41e92ca82f40" providerId="ADAL" clId="{469D192F-EB59-4468-867D-14695BFA61A9}" dt="2023-06-14T20:42:43.836" v="351" actId="700"/>
          <ac:spMkLst>
            <pc:docMk/>
            <pc:sldMk cId="103957563" sldId="335"/>
            <ac:spMk id="4" creationId="{5A9B430F-0048-486C-A86D-2D363FFD15BF}"/>
          </ac:spMkLst>
        </pc:spChg>
        <pc:spChg chg="mod">
          <ac:chgData name="Amanda Richio" userId="9c6b10e9-c202-4d56-a7c6-41e92ca82f40" providerId="ADAL" clId="{469D192F-EB59-4468-867D-14695BFA61A9}" dt="2023-06-19T14:29:13.539" v="4855" actId="962"/>
          <ac:spMkLst>
            <pc:docMk/>
            <pc:sldMk cId="103957563" sldId="335"/>
            <ac:spMk id="5" creationId="{477A9739-9826-464E-8F91-736C251113A6}"/>
          </ac:spMkLst>
        </pc:spChg>
        <pc:spChg chg="add del mod ord">
          <ac:chgData name="Amanda Richio" userId="9c6b10e9-c202-4d56-a7c6-41e92ca82f40" providerId="ADAL" clId="{469D192F-EB59-4468-867D-14695BFA61A9}" dt="2023-06-14T20:42:46.289" v="352" actId="478"/>
          <ac:spMkLst>
            <pc:docMk/>
            <pc:sldMk cId="103957563" sldId="335"/>
            <ac:spMk id="7" creationId="{8D38EF7C-9725-54F9-C80F-C45339559F43}"/>
          </ac:spMkLst>
        </pc:spChg>
        <pc:picChg chg="mod">
          <ac:chgData name="Amanda Richio" userId="9c6b10e9-c202-4d56-a7c6-41e92ca82f40" providerId="ADAL" clId="{469D192F-EB59-4468-867D-14695BFA61A9}" dt="2023-06-19T14:28:54.049" v="4641" actId="962"/>
          <ac:picMkLst>
            <pc:docMk/>
            <pc:sldMk cId="103957563" sldId="335"/>
            <ac:picMk id="6" creationId="{548E6CAF-4ABD-4F1B-B56C-2F10F07EB6D4}"/>
          </ac:picMkLst>
        </pc:picChg>
      </pc:sldChg>
      <pc:sldChg chg="addSp delSp modSp mod modClrScheme chgLayout">
        <pc:chgData name="Amanda Richio" userId="9c6b10e9-c202-4d56-a7c6-41e92ca82f40" providerId="ADAL" clId="{469D192F-EB59-4468-867D-14695BFA61A9}" dt="2023-06-19T14:29:37.678" v="5069" actId="962"/>
        <pc:sldMkLst>
          <pc:docMk/>
          <pc:sldMk cId="4135616845" sldId="336"/>
        </pc:sldMkLst>
        <pc:spChg chg="mod ord">
          <ac:chgData name="Amanda Richio" userId="9c6b10e9-c202-4d56-a7c6-41e92ca82f40" providerId="ADAL" clId="{469D192F-EB59-4468-867D-14695BFA61A9}" dt="2023-06-14T20:42:55.442" v="355" actId="700"/>
          <ac:spMkLst>
            <pc:docMk/>
            <pc:sldMk cId="4135616845" sldId="336"/>
            <ac:spMk id="2" creationId="{74CCA915-0B6B-451B-9A72-A0649C538278}"/>
          </ac:spMkLst>
        </pc:spChg>
        <pc:spChg chg="add del mod ord">
          <ac:chgData name="Amanda Richio" userId="9c6b10e9-c202-4d56-a7c6-41e92ca82f40" providerId="ADAL" clId="{469D192F-EB59-4468-867D-14695BFA61A9}" dt="2023-06-14T20:42:58.721" v="357" actId="478"/>
          <ac:spMkLst>
            <pc:docMk/>
            <pc:sldMk cId="4135616845" sldId="336"/>
            <ac:spMk id="3" creationId="{2F5949DD-2E8D-0906-857E-147549C95EBA}"/>
          </ac:spMkLst>
        </pc:spChg>
        <pc:spChg chg="mod ord">
          <ac:chgData name="Amanda Richio" userId="9c6b10e9-c202-4d56-a7c6-41e92ca82f40" providerId="ADAL" clId="{469D192F-EB59-4468-867D-14695BFA61A9}" dt="2023-06-14T20:42:55.442" v="355" actId="700"/>
          <ac:spMkLst>
            <pc:docMk/>
            <pc:sldMk cId="4135616845" sldId="336"/>
            <ac:spMk id="4" creationId="{4D11A9A3-9F6C-4469-9501-7D2A60F6F098}"/>
          </ac:spMkLst>
        </pc:spChg>
        <pc:spChg chg="add del mod ord">
          <ac:chgData name="Amanda Richio" userId="9c6b10e9-c202-4d56-a7c6-41e92ca82f40" providerId="ADAL" clId="{469D192F-EB59-4468-867D-14695BFA61A9}" dt="2023-06-14T20:42:57.501" v="356" actId="478"/>
          <ac:spMkLst>
            <pc:docMk/>
            <pc:sldMk cId="4135616845" sldId="336"/>
            <ac:spMk id="5" creationId="{EF7F9869-4266-EE7B-8DBD-4126A68264FC}"/>
          </ac:spMkLst>
        </pc:spChg>
        <pc:picChg chg="mod">
          <ac:chgData name="Amanda Richio" userId="9c6b10e9-c202-4d56-a7c6-41e92ca82f40" providerId="ADAL" clId="{469D192F-EB59-4468-867D-14695BFA61A9}" dt="2023-06-19T14:29:37.678" v="5069" actId="962"/>
          <ac:picMkLst>
            <pc:docMk/>
            <pc:sldMk cId="4135616845" sldId="336"/>
            <ac:picMk id="6" creationId="{BE1AF032-DDF9-4E31-B7B3-6F4C3CECEB88}"/>
          </ac:picMkLst>
        </pc:picChg>
      </pc:sldChg>
      <pc:sldChg chg="addSp delSp modSp mod modClrScheme chgLayout">
        <pc:chgData name="Amanda Richio" userId="9c6b10e9-c202-4d56-a7c6-41e92ca82f40" providerId="ADAL" clId="{469D192F-EB59-4468-867D-14695BFA61A9}" dt="2023-06-19T14:30:50.020" v="5297" actId="962"/>
        <pc:sldMkLst>
          <pc:docMk/>
          <pc:sldMk cId="3214772286" sldId="337"/>
        </pc:sldMkLst>
        <pc:spChg chg="mod ord">
          <ac:chgData name="Amanda Richio" userId="9c6b10e9-c202-4d56-a7c6-41e92ca82f40" providerId="ADAL" clId="{469D192F-EB59-4468-867D-14695BFA61A9}" dt="2023-06-14T20:43:29.795" v="359" actId="700"/>
          <ac:spMkLst>
            <pc:docMk/>
            <pc:sldMk cId="3214772286" sldId="337"/>
            <ac:spMk id="2" creationId="{68B5D644-757C-45E4-9DC3-FA3305289DB6}"/>
          </ac:spMkLst>
        </pc:spChg>
        <pc:spChg chg="add del mod ord">
          <ac:chgData name="Amanda Richio" userId="9c6b10e9-c202-4d56-a7c6-41e92ca82f40" providerId="ADAL" clId="{469D192F-EB59-4468-867D-14695BFA61A9}" dt="2023-06-14T20:43:37.810" v="361" actId="478"/>
          <ac:spMkLst>
            <pc:docMk/>
            <pc:sldMk cId="3214772286" sldId="337"/>
            <ac:spMk id="3" creationId="{05B12364-0870-6EB8-0A16-417B86A72821}"/>
          </ac:spMkLst>
        </pc:spChg>
        <pc:spChg chg="mod ord">
          <ac:chgData name="Amanda Richio" userId="9c6b10e9-c202-4d56-a7c6-41e92ca82f40" providerId="ADAL" clId="{469D192F-EB59-4468-867D-14695BFA61A9}" dt="2023-06-14T20:43:29.795" v="359" actId="700"/>
          <ac:spMkLst>
            <pc:docMk/>
            <pc:sldMk cId="3214772286" sldId="337"/>
            <ac:spMk id="4" creationId="{5A9B430F-0048-486C-A86D-2D363FFD15BF}"/>
          </ac:spMkLst>
        </pc:spChg>
        <pc:spChg chg="mod">
          <ac:chgData name="Amanda Richio" userId="9c6b10e9-c202-4d56-a7c6-41e92ca82f40" providerId="ADAL" clId="{469D192F-EB59-4468-867D-14695BFA61A9}" dt="2023-06-19T14:30:50.020" v="5297" actId="962"/>
          <ac:spMkLst>
            <pc:docMk/>
            <pc:sldMk cId="3214772286" sldId="337"/>
            <ac:spMk id="5" creationId="{477A9739-9826-464E-8F91-736C251113A6}"/>
          </ac:spMkLst>
        </pc:spChg>
        <pc:spChg chg="add del mod ord">
          <ac:chgData name="Amanda Richio" userId="9c6b10e9-c202-4d56-a7c6-41e92ca82f40" providerId="ADAL" clId="{469D192F-EB59-4468-867D-14695BFA61A9}" dt="2023-06-14T20:43:35.071" v="360" actId="478"/>
          <ac:spMkLst>
            <pc:docMk/>
            <pc:sldMk cId="3214772286" sldId="337"/>
            <ac:spMk id="7" creationId="{A675AF18-4BBE-C274-B254-56B3EEEA3B8C}"/>
          </ac:spMkLst>
        </pc:spChg>
        <pc:picChg chg="mod">
          <ac:chgData name="Amanda Richio" userId="9c6b10e9-c202-4d56-a7c6-41e92ca82f40" providerId="ADAL" clId="{469D192F-EB59-4468-867D-14695BFA61A9}" dt="2023-06-19T14:29:48.541" v="5139" actId="962"/>
          <ac:picMkLst>
            <pc:docMk/>
            <pc:sldMk cId="3214772286" sldId="337"/>
            <ac:picMk id="6" creationId="{548E6CAF-4ABD-4F1B-B56C-2F10F07EB6D4}"/>
          </ac:picMkLst>
        </pc:picChg>
      </pc:sldChg>
      <pc:sldChg chg="addSp delSp modSp mod modClrScheme chgLayout">
        <pc:chgData name="Amanda Richio" userId="9c6b10e9-c202-4d56-a7c6-41e92ca82f40" providerId="ADAL" clId="{469D192F-EB59-4468-867D-14695BFA61A9}" dt="2023-06-19T14:31:23.714" v="5541" actId="962"/>
        <pc:sldMkLst>
          <pc:docMk/>
          <pc:sldMk cId="4061923019" sldId="338"/>
        </pc:sldMkLst>
        <pc:spChg chg="mod ord">
          <ac:chgData name="Amanda Richio" userId="9c6b10e9-c202-4d56-a7c6-41e92ca82f40" providerId="ADAL" clId="{469D192F-EB59-4468-867D-14695BFA61A9}" dt="2023-06-14T20:43:48.850" v="363" actId="700"/>
          <ac:spMkLst>
            <pc:docMk/>
            <pc:sldMk cId="4061923019" sldId="338"/>
            <ac:spMk id="2" creationId="{6064B759-7D47-401F-8E26-33AB3B6471F2}"/>
          </ac:spMkLst>
        </pc:spChg>
        <pc:spChg chg="add del mod ord">
          <ac:chgData name="Amanda Richio" userId="9c6b10e9-c202-4d56-a7c6-41e92ca82f40" providerId="ADAL" clId="{469D192F-EB59-4468-867D-14695BFA61A9}" dt="2023-06-14T20:43:52.096" v="365" actId="478"/>
          <ac:spMkLst>
            <pc:docMk/>
            <pc:sldMk cId="4061923019" sldId="338"/>
            <ac:spMk id="3" creationId="{2FF2026F-83A3-0601-705B-194988C5CAF9}"/>
          </ac:spMkLst>
        </pc:spChg>
        <pc:spChg chg="mod ord">
          <ac:chgData name="Amanda Richio" userId="9c6b10e9-c202-4d56-a7c6-41e92ca82f40" providerId="ADAL" clId="{469D192F-EB59-4468-867D-14695BFA61A9}" dt="2023-06-14T20:43:48.850" v="363" actId="700"/>
          <ac:spMkLst>
            <pc:docMk/>
            <pc:sldMk cId="4061923019" sldId="338"/>
            <ac:spMk id="4" creationId="{FD587D49-C7B7-465E-9F21-99E5566F2996}"/>
          </ac:spMkLst>
        </pc:spChg>
        <pc:spChg chg="add del mod ord">
          <ac:chgData name="Amanda Richio" userId="9c6b10e9-c202-4d56-a7c6-41e92ca82f40" providerId="ADAL" clId="{469D192F-EB59-4468-867D-14695BFA61A9}" dt="2023-06-14T20:43:50.609" v="364" actId="478"/>
          <ac:spMkLst>
            <pc:docMk/>
            <pc:sldMk cId="4061923019" sldId="338"/>
            <ac:spMk id="5" creationId="{06476532-AECA-B398-8DA1-B99BFBD35D5B}"/>
          </ac:spMkLst>
        </pc:spChg>
        <pc:picChg chg="mod">
          <ac:chgData name="Amanda Richio" userId="9c6b10e9-c202-4d56-a7c6-41e92ca82f40" providerId="ADAL" clId="{469D192F-EB59-4468-867D-14695BFA61A9}" dt="2023-06-19T14:31:23.714" v="5541" actId="962"/>
          <ac:picMkLst>
            <pc:docMk/>
            <pc:sldMk cId="4061923019" sldId="338"/>
            <ac:picMk id="6" creationId="{3ED6B86F-FECA-44E2-919C-424DFFE558F2}"/>
          </ac:picMkLst>
        </pc:picChg>
      </pc:sldChg>
      <pc:sldChg chg="addSp delSp modSp mod modClrScheme chgLayout">
        <pc:chgData name="Amanda Richio" userId="9c6b10e9-c202-4d56-a7c6-41e92ca82f40" providerId="ADAL" clId="{469D192F-EB59-4468-867D-14695BFA61A9}" dt="2023-06-19T14:31:52.175" v="5769" actId="962"/>
        <pc:sldMkLst>
          <pc:docMk/>
          <pc:sldMk cId="491787996" sldId="339"/>
        </pc:sldMkLst>
        <pc:spChg chg="mod ord">
          <ac:chgData name="Amanda Richio" userId="9c6b10e9-c202-4d56-a7c6-41e92ca82f40" providerId="ADAL" clId="{469D192F-EB59-4468-867D-14695BFA61A9}" dt="2023-06-14T20:44:06.094" v="367" actId="700"/>
          <ac:spMkLst>
            <pc:docMk/>
            <pc:sldMk cId="491787996" sldId="339"/>
            <ac:spMk id="2" creationId="{68B5D644-757C-45E4-9DC3-FA3305289DB6}"/>
          </ac:spMkLst>
        </pc:spChg>
        <pc:spChg chg="add del mod ord">
          <ac:chgData name="Amanda Richio" userId="9c6b10e9-c202-4d56-a7c6-41e92ca82f40" providerId="ADAL" clId="{469D192F-EB59-4468-867D-14695BFA61A9}" dt="2023-06-14T20:44:09.729" v="369" actId="478"/>
          <ac:spMkLst>
            <pc:docMk/>
            <pc:sldMk cId="491787996" sldId="339"/>
            <ac:spMk id="3" creationId="{68AA802E-1E3E-6E12-C64F-4F30713B1141}"/>
          </ac:spMkLst>
        </pc:spChg>
        <pc:spChg chg="mod ord">
          <ac:chgData name="Amanda Richio" userId="9c6b10e9-c202-4d56-a7c6-41e92ca82f40" providerId="ADAL" clId="{469D192F-EB59-4468-867D-14695BFA61A9}" dt="2023-06-14T20:44:06.094" v="367" actId="700"/>
          <ac:spMkLst>
            <pc:docMk/>
            <pc:sldMk cId="491787996" sldId="339"/>
            <ac:spMk id="4" creationId="{5A9B430F-0048-486C-A86D-2D363FFD15BF}"/>
          </ac:spMkLst>
        </pc:spChg>
        <pc:spChg chg="mod">
          <ac:chgData name="Amanda Richio" userId="9c6b10e9-c202-4d56-a7c6-41e92ca82f40" providerId="ADAL" clId="{469D192F-EB59-4468-867D-14695BFA61A9}" dt="2023-06-19T14:31:52.175" v="5769" actId="962"/>
          <ac:spMkLst>
            <pc:docMk/>
            <pc:sldMk cId="491787996" sldId="339"/>
            <ac:spMk id="5" creationId="{477A9739-9826-464E-8F91-736C251113A6}"/>
          </ac:spMkLst>
        </pc:spChg>
        <pc:spChg chg="add del mod ord">
          <ac:chgData name="Amanda Richio" userId="9c6b10e9-c202-4d56-a7c6-41e92ca82f40" providerId="ADAL" clId="{469D192F-EB59-4468-867D-14695BFA61A9}" dt="2023-06-14T20:44:08.191" v="368" actId="478"/>
          <ac:spMkLst>
            <pc:docMk/>
            <pc:sldMk cId="491787996" sldId="339"/>
            <ac:spMk id="7" creationId="{E97E8A12-A60C-E238-3964-17C3F24CD67F}"/>
          </ac:spMkLst>
        </pc:spChg>
        <pc:picChg chg="mod">
          <ac:chgData name="Amanda Richio" userId="9c6b10e9-c202-4d56-a7c6-41e92ca82f40" providerId="ADAL" clId="{469D192F-EB59-4468-867D-14695BFA61A9}" dt="2023-06-19T14:31:33.147" v="5599" actId="962"/>
          <ac:picMkLst>
            <pc:docMk/>
            <pc:sldMk cId="491787996" sldId="339"/>
            <ac:picMk id="6" creationId="{548E6CAF-4ABD-4F1B-B56C-2F10F07EB6D4}"/>
          </ac:picMkLst>
        </pc:picChg>
      </pc:sldChg>
      <pc:sldChg chg="addSp delSp modSp mod modClrScheme chgLayout">
        <pc:chgData name="Amanda Richio" userId="9c6b10e9-c202-4d56-a7c6-41e92ca82f40" providerId="ADAL" clId="{469D192F-EB59-4468-867D-14695BFA61A9}" dt="2023-06-19T14:32:56.027" v="6169" actId="962"/>
        <pc:sldMkLst>
          <pc:docMk/>
          <pc:sldMk cId="1775201719" sldId="340"/>
        </pc:sldMkLst>
        <pc:spChg chg="mod ord">
          <ac:chgData name="Amanda Richio" userId="9c6b10e9-c202-4d56-a7c6-41e92ca82f40" providerId="ADAL" clId="{469D192F-EB59-4468-867D-14695BFA61A9}" dt="2023-06-14T20:44:18.094" v="371" actId="700"/>
          <ac:spMkLst>
            <pc:docMk/>
            <pc:sldMk cId="1775201719" sldId="340"/>
            <ac:spMk id="2" creationId="{9BF0328B-6A02-4F3D-8B4B-CF547CFE8390}"/>
          </ac:spMkLst>
        </pc:spChg>
        <pc:spChg chg="add del mod ord">
          <ac:chgData name="Amanda Richio" userId="9c6b10e9-c202-4d56-a7c6-41e92ca82f40" providerId="ADAL" clId="{469D192F-EB59-4468-867D-14695BFA61A9}" dt="2023-06-14T20:44:21.223" v="373" actId="478"/>
          <ac:spMkLst>
            <pc:docMk/>
            <pc:sldMk cId="1775201719" sldId="340"/>
            <ac:spMk id="3" creationId="{13916828-716E-37DC-F557-8FDA33A49E28}"/>
          </ac:spMkLst>
        </pc:spChg>
        <pc:spChg chg="mod ord">
          <ac:chgData name="Amanda Richio" userId="9c6b10e9-c202-4d56-a7c6-41e92ca82f40" providerId="ADAL" clId="{469D192F-EB59-4468-867D-14695BFA61A9}" dt="2023-06-14T20:44:18.094" v="371" actId="700"/>
          <ac:spMkLst>
            <pc:docMk/>
            <pc:sldMk cId="1775201719" sldId="340"/>
            <ac:spMk id="4" creationId="{CDBE5BD2-4281-4457-B3D1-19CD392547FC}"/>
          </ac:spMkLst>
        </pc:spChg>
        <pc:spChg chg="add del mod ord">
          <ac:chgData name="Amanda Richio" userId="9c6b10e9-c202-4d56-a7c6-41e92ca82f40" providerId="ADAL" clId="{469D192F-EB59-4468-867D-14695BFA61A9}" dt="2023-06-14T20:44:19.878" v="372" actId="478"/>
          <ac:spMkLst>
            <pc:docMk/>
            <pc:sldMk cId="1775201719" sldId="340"/>
            <ac:spMk id="5" creationId="{743B660B-B221-F914-CBAD-3A9EFAB20B9B}"/>
          </ac:spMkLst>
        </pc:spChg>
        <pc:spChg chg="mod">
          <ac:chgData name="Amanda Richio" userId="9c6b10e9-c202-4d56-a7c6-41e92ca82f40" providerId="ADAL" clId="{469D192F-EB59-4468-867D-14695BFA61A9}" dt="2023-06-19T14:32:29.248" v="6013" actId="962"/>
          <ac:spMkLst>
            <pc:docMk/>
            <pc:sldMk cId="1775201719" sldId="340"/>
            <ac:spMk id="7" creationId="{472D3884-C542-4CAD-B30D-3445E4E29E8F}"/>
          </ac:spMkLst>
        </pc:spChg>
        <pc:spChg chg="mod">
          <ac:chgData name="Amanda Richio" userId="9c6b10e9-c202-4d56-a7c6-41e92ca82f40" providerId="ADAL" clId="{469D192F-EB59-4468-867D-14695BFA61A9}" dt="2023-06-19T14:32:56.027" v="6169" actId="962"/>
          <ac:spMkLst>
            <pc:docMk/>
            <pc:sldMk cId="1775201719" sldId="340"/>
            <ac:spMk id="9" creationId="{A951FA1C-3F5E-4368-9A45-F826D6A81627}"/>
          </ac:spMkLst>
        </pc:spChg>
        <pc:picChg chg="mod">
          <ac:chgData name="Amanda Richio" userId="9c6b10e9-c202-4d56-a7c6-41e92ca82f40" providerId="ADAL" clId="{469D192F-EB59-4468-867D-14695BFA61A9}" dt="2023-06-19T14:32:06.051" v="5865" actId="962"/>
          <ac:picMkLst>
            <pc:docMk/>
            <pc:sldMk cId="1775201719" sldId="340"/>
            <ac:picMk id="6" creationId="{C28A2C14-6404-4580-ADC1-8B20CFC8749A}"/>
          </ac:picMkLst>
        </pc:picChg>
      </pc:sldChg>
      <pc:sldChg chg="addSp delSp modSp mod modClrScheme chgLayout">
        <pc:chgData name="Amanda Richio" userId="9c6b10e9-c202-4d56-a7c6-41e92ca82f40" providerId="ADAL" clId="{469D192F-EB59-4468-867D-14695BFA61A9}" dt="2023-06-19T14:33:50.314" v="6459" actId="962"/>
        <pc:sldMkLst>
          <pc:docMk/>
          <pc:sldMk cId="3930308453" sldId="341"/>
        </pc:sldMkLst>
        <pc:spChg chg="mod ord">
          <ac:chgData name="Amanda Richio" userId="9c6b10e9-c202-4d56-a7c6-41e92ca82f40" providerId="ADAL" clId="{469D192F-EB59-4468-867D-14695BFA61A9}" dt="2023-06-14T20:44:31.939" v="375" actId="700"/>
          <ac:spMkLst>
            <pc:docMk/>
            <pc:sldMk cId="3930308453" sldId="341"/>
            <ac:spMk id="2" creationId="{68B5D644-757C-45E4-9DC3-FA3305289DB6}"/>
          </ac:spMkLst>
        </pc:spChg>
        <pc:spChg chg="add del mod ord">
          <ac:chgData name="Amanda Richio" userId="9c6b10e9-c202-4d56-a7c6-41e92ca82f40" providerId="ADAL" clId="{469D192F-EB59-4468-867D-14695BFA61A9}" dt="2023-06-14T20:44:35.704" v="377" actId="478"/>
          <ac:spMkLst>
            <pc:docMk/>
            <pc:sldMk cId="3930308453" sldId="341"/>
            <ac:spMk id="3" creationId="{24B85858-E107-13EA-0072-0EDC6F876762}"/>
          </ac:spMkLst>
        </pc:spChg>
        <pc:spChg chg="mod ord">
          <ac:chgData name="Amanda Richio" userId="9c6b10e9-c202-4d56-a7c6-41e92ca82f40" providerId="ADAL" clId="{469D192F-EB59-4468-867D-14695BFA61A9}" dt="2023-06-14T20:44:31.939" v="375" actId="700"/>
          <ac:spMkLst>
            <pc:docMk/>
            <pc:sldMk cId="3930308453" sldId="341"/>
            <ac:spMk id="4" creationId="{5A9B430F-0048-486C-A86D-2D363FFD15BF}"/>
          </ac:spMkLst>
        </pc:spChg>
        <pc:spChg chg="mod">
          <ac:chgData name="Amanda Richio" userId="9c6b10e9-c202-4d56-a7c6-41e92ca82f40" providerId="ADAL" clId="{469D192F-EB59-4468-867D-14695BFA61A9}" dt="2023-06-19T14:33:50.314" v="6459" actId="962"/>
          <ac:spMkLst>
            <pc:docMk/>
            <pc:sldMk cId="3930308453" sldId="341"/>
            <ac:spMk id="5" creationId="{477A9739-9826-464E-8F91-736C251113A6}"/>
          </ac:spMkLst>
        </pc:spChg>
        <pc:spChg chg="add del mod ord">
          <ac:chgData name="Amanda Richio" userId="9c6b10e9-c202-4d56-a7c6-41e92ca82f40" providerId="ADAL" clId="{469D192F-EB59-4468-867D-14695BFA61A9}" dt="2023-06-14T20:44:33.849" v="376" actId="478"/>
          <ac:spMkLst>
            <pc:docMk/>
            <pc:sldMk cId="3930308453" sldId="341"/>
            <ac:spMk id="7" creationId="{2530752E-9523-9052-9B67-988E0E5D989C}"/>
          </ac:spMkLst>
        </pc:spChg>
        <pc:picChg chg="mod">
          <ac:chgData name="Amanda Richio" userId="9c6b10e9-c202-4d56-a7c6-41e92ca82f40" providerId="ADAL" clId="{469D192F-EB59-4468-867D-14695BFA61A9}" dt="2023-06-19T14:33:06.465" v="6227" actId="962"/>
          <ac:picMkLst>
            <pc:docMk/>
            <pc:sldMk cId="3930308453" sldId="341"/>
            <ac:picMk id="6" creationId="{548E6CAF-4ABD-4F1B-B56C-2F10F07EB6D4}"/>
          </ac:picMkLst>
        </pc:picChg>
      </pc:sldChg>
      <pc:sldChg chg="addSp delSp modSp mod modClrScheme chgLayout">
        <pc:chgData name="Amanda Richio" userId="9c6b10e9-c202-4d56-a7c6-41e92ca82f40" providerId="ADAL" clId="{469D192F-EB59-4468-867D-14695BFA61A9}" dt="2023-06-19T14:40:01.662" v="7263" actId="962"/>
        <pc:sldMkLst>
          <pc:docMk/>
          <pc:sldMk cId="1230846847" sldId="342"/>
        </pc:sldMkLst>
        <pc:spChg chg="mod ord">
          <ac:chgData name="Amanda Richio" userId="9c6b10e9-c202-4d56-a7c6-41e92ca82f40" providerId="ADAL" clId="{469D192F-EB59-4468-867D-14695BFA61A9}" dt="2023-06-14T20:44:46.963" v="379" actId="700"/>
          <ac:spMkLst>
            <pc:docMk/>
            <pc:sldMk cId="1230846847" sldId="342"/>
            <ac:spMk id="2" creationId="{EF241AF5-8D53-40CF-9A61-7513B16E8245}"/>
          </ac:spMkLst>
        </pc:spChg>
        <pc:spChg chg="add del mod ord">
          <ac:chgData name="Amanda Richio" userId="9c6b10e9-c202-4d56-a7c6-41e92ca82f40" providerId="ADAL" clId="{469D192F-EB59-4468-867D-14695BFA61A9}" dt="2023-06-14T20:44:50.656" v="381" actId="478"/>
          <ac:spMkLst>
            <pc:docMk/>
            <pc:sldMk cId="1230846847" sldId="342"/>
            <ac:spMk id="3" creationId="{A3072099-58B1-2178-1B75-1289CE0D7D0B}"/>
          </ac:spMkLst>
        </pc:spChg>
        <pc:spChg chg="mod ord">
          <ac:chgData name="Amanda Richio" userId="9c6b10e9-c202-4d56-a7c6-41e92ca82f40" providerId="ADAL" clId="{469D192F-EB59-4468-867D-14695BFA61A9}" dt="2023-06-14T20:44:46.963" v="379" actId="700"/>
          <ac:spMkLst>
            <pc:docMk/>
            <pc:sldMk cId="1230846847" sldId="342"/>
            <ac:spMk id="4" creationId="{0502C281-12EC-4C64-B91A-ED40358A0C8F}"/>
          </ac:spMkLst>
        </pc:spChg>
        <pc:spChg chg="add del mod ord">
          <ac:chgData name="Amanda Richio" userId="9c6b10e9-c202-4d56-a7c6-41e92ca82f40" providerId="ADAL" clId="{469D192F-EB59-4468-867D-14695BFA61A9}" dt="2023-06-14T20:44:49.437" v="380" actId="478"/>
          <ac:spMkLst>
            <pc:docMk/>
            <pc:sldMk cId="1230846847" sldId="342"/>
            <ac:spMk id="5" creationId="{901238D9-D8F8-64AB-B085-2865C0EE4C6D}"/>
          </ac:spMkLst>
        </pc:spChg>
        <pc:spChg chg="mod">
          <ac:chgData name="Amanda Richio" userId="9c6b10e9-c202-4d56-a7c6-41e92ca82f40" providerId="ADAL" clId="{469D192F-EB59-4468-867D-14695BFA61A9}" dt="2023-06-19T14:35:47.311" v="6647" actId="962"/>
          <ac:spMkLst>
            <pc:docMk/>
            <pc:sldMk cId="1230846847" sldId="342"/>
            <ac:spMk id="7" creationId="{10B8F000-D66B-44E3-9270-33C63EAEB463}"/>
          </ac:spMkLst>
        </pc:spChg>
        <pc:spChg chg="mod">
          <ac:chgData name="Amanda Richio" userId="9c6b10e9-c202-4d56-a7c6-41e92ca82f40" providerId="ADAL" clId="{469D192F-EB59-4468-867D-14695BFA61A9}" dt="2023-06-19T14:37:19.246" v="6869" actId="962"/>
          <ac:spMkLst>
            <pc:docMk/>
            <pc:sldMk cId="1230846847" sldId="342"/>
            <ac:spMk id="8" creationId="{4E118B36-6127-48E6-A0D8-42C5A3B466CC}"/>
          </ac:spMkLst>
        </pc:spChg>
        <pc:spChg chg="mod">
          <ac:chgData name="Amanda Richio" userId="9c6b10e9-c202-4d56-a7c6-41e92ca82f40" providerId="ADAL" clId="{469D192F-EB59-4468-867D-14695BFA61A9}" dt="2023-06-19T14:38:19.874" v="7089" actId="962"/>
          <ac:spMkLst>
            <pc:docMk/>
            <pc:sldMk cId="1230846847" sldId="342"/>
            <ac:spMk id="9" creationId="{2BE91ACE-B546-4949-B7C0-426D0A435F35}"/>
          </ac:spMkLst>
        </pc:spChg>
        <pc:spChg chg="mod">
          <ac:chgData name="Amanda Richio" userId="9c6b10e9-c202-4d56-a7c6-41e92ca82f40" providerId="ADAL" clId="{469D192F-EB59-4468-867D-14695BFA61A9}" dt="2023-06-19T14:40:01.662" v="7263" actId="962"/>
          <ac:spMkLst>
            <pc:docMk/>
            <pc:sldMk cId="1230846847" sldId="342"/>
            <ac:spMk id="12" creationId="{480E5375-9805-4C47-8AFD-F1904F5FACD6}"/>
          </ac:spMkLst>
        </pc:spChg>
        <pc:picChg chg="mod">
          <ac:chgData name="Amanda Richio" userId="9c6b10e9-c202-4d56-a7c6-41e92ca82f40" providerId="ADAL" clId="{469D192F-EB59-4468-867D-14695BFA61A9}" dt="2023-06-19T14:35:33.751" v="6579" actId="962"/>
          <ac:picMkLst>
            <pc:docMk/>
            <pc:sldMk cId="1230846847" sldId="342"/>
            <ac:picMk id="6" creationId="{65BDCF23-8A00-4220-B610-7746DB17D68A}"/>
          </ac:picMkLst>
        </pc:picChg>
      </pc:sldChg>
      <pc:sldChg chg="addSp delSp modSp mod modClrScheme chgLayout">
        <pc:chgData name="Amanda Richio" userId="9c6b10e9-c202-4d56-a7c6-41e92ca82f40" providerId="ADAL" clId="{469D192F-EB59-4468-867D-14695BFA61A9}" dt="2023-06-19T14:40:32.058" v="7501" actId="962"/>
        <pc:sldMkLst>
          <pc:docMk/>
          <pc:sldMk cId="532371358" sldId="343"/>
        </pc:sldMkLst>
        <pc:spChg chg="mod ord">
          <ac:chgData name="Amanda Richio" userId="9c6b10e9-c202-4d56-a7c6-41e92ca82f40" providerId="ADAL" clId="{469D192F-EB59-4468-867D-14695BFA61A9}" dt="2023-06-14T20:45:02.203" v="383" actId="700"/>
          <ac:spMkLst>
            <pc:docMk/>
            <pc:sldMk cId="532371358" sldId="343"/>
            <ac:spMk id="2" creationId="{68B5D644-757C-45E4-9DC3-FA3305289DB6}"/>
          </ac:spMkLst>
        </pc:spChg>
        <pc:spChg chg="add del mod ord">
          <ac:chgData name="Amanda Richio" userId="9c6b10e9-c202-4d56-a7c6-41e92ca82f40" providerId="ADAL" clId="{469D192F-EB59-4468-867D-14695BFA61A9}" dt="2023-06-14T20:45:05.796" v="385" actId="478"/>
          <ac:spMkLst>
            <pc:docMk/>
            <pc:sldMk cId="532371358" sldId="343"/>
            <ac:spMk id="3" creationId="{74ACBF38-9B51-0178-4FE1-369EF28B70B6}"/>
          </ac:spMkLst>
        </pc:spChg>
        <pc:spChg chg="mod ord">
          <ac:chgData name="Amanda Richio" userId="9c6b10e9-c202-4d56-a7c6-41e92ca82f40" providerId="ADAL" clId="{469D192F-EB59-4468-867D-14695BFA61A9}" dt="2023-06-14T20:45:02.203" v="383" actId="700"/>
          <ac:spMkLst>
            <pc:docMk/>
            <pc:sldMk cId="532371358" sldId="343"/>
            <ac:spMk id="4" creationId="{5A9B430F-0048-486C-A86D-2D363FFD15BF}"/>
          </ac:spMkLst>
        </pc:spChg>
        <pc:spChg chg="mod">
          <ac:chgData name="Amanda Richio" userId="9c6b10e9-c202-4d56-a7c6-41e92ca82f40" providerId="ADAL" clId="{469D192F-EB59-4468-867D-14695BFA61A9}" dt="2023-06-19T14:40:32.058" v="7501" actId="962"/>
          <ac:spMkLst>
            <pc:docMk/>
            <pc:sldMk cId="532371358" sldId="343"/>
            <ac:spMk id="5" creationId="{477A9739-9826-464E-8F91-736C251113A6}"/>
          </ac:spMkLst>
        </pc:spChg>
        <pc:spChg chg="add del mod ord">
          <ac:chgData name="Amanda Richio" userId="9c6b10e9-c202-4d56-a7c6-41e92ca82f40" providerId="ADAL" clId="{469D192F-EB59-4468-867D-14695BFA61A9}" dt="2023-06-14T20:45:04.148" v="384" actId="478"/>
          <ac:spMkLst>
            <pc:docMk/>
            <pc:sldMk cId="532371358" sldId="343"/>
            <ac:spMk id="7" creationId="{D9D0735B-71FC-E438-D25A-482A024736BF}"/>
          </ac:spMkLst>
        </pc:spChg>
        <pc:picChg chg="mod">
          <ac:chgData name="Amanda Richio" userId="9c6b10e9-c202-4d56-a7c6-41e92ca82f40" providerId="ADAL" clId="{469D192F-EB59-4468-867D-14695BFA61A9}" dt="2023-06-19T14:40:10.060" v="7321" actId="962"/>
          <ac:picMkLst>
            <pc:docMk/>
            <pc:sldMk cId="532371358" sldId="343"/>
            <ac:picMk id="6" creationId="{548E6CAF-4ABD-4F1B-B56C-2F10F07EB6D4}"/>
          </ac:picMkLst>
        </pc:picChg>
      </pc:sldChg>
      <pc:sldChg chg="addSp delSp modSp mod modClrScheme chgLayout">
        <pc:chgData name="Amanda Richio" userId="9c6b10e9-c202-4d56-a7c6-41e92ca82f40" providerId="ADAL" clId="{469D192F-EB59-4468-867D-14695BFA61A9}" dt="2023-06-19T14:42:14.179" v="7723" actId="962"/>
        <pc:sldMkLst>
          <pc:docMk/>
          <pc:sldMk cId="1583913719" sldId="344"/>
        </pc:sldMkLst>
        <pc:spChg chg="mod ord">
          <ac:chgData name="Amanda Richio" userId="9c6b10e9-c202-4d56-a7c6-41e92ca82f40" providerId="ADAL" clId="{469D192F-EB59-4468-867D-14695BFA61A9}" dt="2023-06-14T20:45:15.234" v="387" actId="700"/>
          <ac:spMkLst>
            <pc:docMk/>
            <pc:sldMk cId="1583913719" sldId="344"/>
            <ac:spMk id="2" creationId="{EB8D88E1-0CFD-4226-84F5-8F30D1401833}"/>
          </ac:spMkLst>
        </pc:spChg>
        <pc:spChg chg="add del mod ord">
          <ac:chgData name="Amanda Richio" userId="9c6b10e9-c202-4d56-a7c6-41e92ca82f40" providerId="ADAL" clId="{469D192F-EB59-4468-867D-14695BFA61A9}" dt="2023-06-14T20:45:18.406" v="389" actId="478"/>
          <ac:spMkLst>
            <pc:docMk/>
            <pc:sldMk cId="1583913719" sldId="344"/>
            <ac:spMk id="3" creationId="{1AA9A129-6530-EDCE-02CF-856D09632C3C}"/>
          </ac:spMkLst>
        </pc:spChg>
        <pc:spChg chg="mod ord">
          <ac:chgData name="Amanda Richio" userId="9c6b10e9-c202-4d56-a7c6-41e92ca82f40" providerId="ADAL" clId="{469D192F-EB59-4468-867D-14695BFA61A9}" dt="2023-06-14T20:45:15.234" v="387" actId="700"/>
          <ac:spMkLst>
            <pc:docMk/>
            <pc:sldMk cId="1583913719" sldId="344"/>
            <ac:spMk id="4" creationId="{2F91ACEF-228B-4577-8C8D-090778BABE6F}"/>
          </ac:spMkLst>
        </pc:spChg>
        <pc:spChg chg="add del mod ord">
          <ac:chgData name="Amanda Richio" userId="9c6b10e9-c202-4d56-a7c6-41e92ca82f40" providerId="ADAL" clId="{469D192F-EB59-4468-867D-14695BFA61A9}" dt="2023-06-14T20:45:17.083" v="388" actId="478"/>
          <ac:spMkLst>
            <pc:docMk/>
            <pc:sldMk cId="1583913719" sldId="344"/>
            <ac:spMk id="5" creationId="{1EF447BF-5F28-AF8C-2591-CF296972BF2D}"/>
          </ac:spMkLst>
        </pc:spChg>
        <pc:spChg chg="mod">
          <ac:chgData name="Amanda Richio" userId="9c6b10e9-c202-4d56-a7c6-41e92ca82f40" providerId="ADAL" clId="{469D192F-EB59-4468-867D-14695BFA61A9}" dt="2023-06-19T14:42:14.179" v="7723" actId="962"/>
          <ac:spMkLst>
            <pc:docMk/>
            <pc:sldMk cId="1583913719" sldId="344"/>
            <ac:spMk id="7" creationId="{2E1CBB90-A1DE-40E7-9CF1-BAE8CD753BFD}"/>
          </ac:spMkLst>
        </pc:spChg>
        <pc:picChg chg="mod">
          <ac:chgData name="Amanda Richio" userId="9c6b10e9-c202-4d56-a7c6-41e92ca82f40" providerId="ADAL" clId="{469D192F-EB59-4468-867D-14695BFA61A9}" dt="2023-06-19T14:40:44.791" v="7599" actId="962"/>
          <ac:picMkLst>
            <pc:docMk/>
            <pc:sldMk cId="1583913719" sldId="344"/>
            <ac:picMk id="6" creationId="{A3BC8748-4506-4939-8E06-F096854D8247}"/>
          </ac:picMkLst>
        </pc:picChg>
      </pc:sldChg>
      <pc:sldChg chg="addSp delSp modSp mod modClrScheme chgLayout">
        <pc:chgData name="Amanda Richio" userId="9c6b10e9-c202-4d56-a7c6-41e92ca82f40" providerId="ADAL" clId="{469D192F-EB59-4468-867D-14695BFA61A9}" dt="2023-06-19T14:43:08.845" v="8091" actId="962"/>
        <pc:sldMkLst>
          <pc:docMk/>
          <pc:sldMk cId="734514859" sldId="345"/>
        </pc:sldMkLst>
        <pc:spChg chg="mod ord">
          <ac:chgData name="Amanda Richio" userId="9c6b10e9-c202-4d56-a7c6-41e92ca82f40" providerId="ADAL" clId="{469D192F-EB59-4468-867D-14695BFA61A9}" dt="2023-06-14T20:45:26.862" v="391" actId="700"/>
          <ac:spMkLst>
            <pc:docMk/>
            <pc:sldMk cId="734514859" sldId="345"/>
            <ac:spMk id="2" creationId="{DEE37125-5855-4B16-B491-4CC60F43DE3D}"/>
          </ac:spMkLst>
        </pc:spChg>
        <pc:spChg chg="add del mod ord">
          <ac:chgData name="Amanda Richio" userId="9c6b10e9-c202-4d56-a7c6-41e92ca82f40" providerId="ADAL" clId="{469D192F-EB59-4468-867D-14695BFA61A9}" dt="2023-06-14T20:45:30.551" v="393" actId="478"/>
          <ac:spMkLst>
            <pc:docMk/>
            <pc:sldMk cId="734514859" sldId="345"/>
            <ac:spMk id="3" creationId="{11D3691B-397D-C75C-62B9-127779390998}"/>
          </ac:spMkLst>
        </pc:spChg>
        <pc:spChg chg="mod ord">
          <ac:chgData name="Amanda Richio" userId="9c6b10e9-c202-4d56-a7c6-41e92ca82f40" providerId="ADAL" clId="{469D192F-EB59-4468-867D-14695BFA61A9}" dt="2023-06-14T20:45:26.862" v="391" actId="700"/>
          <ac:spMkLst>
            <pc:docMk/>
            <pc:sldMk cId="734514859" sldId="345"/>
            <ac:spMk id="4" creationId="{D33621AF-436A-499B-B5BC-7D8330E11400}"/>
          </ac:spMkLst>
        </pc:spChg>
        <pc:spChg chg="add del mod ord">
          <ac:chgData name="Amanda Richio" userId="9c6b10e9-c202-4d56-a7c6-41e92ca82f40" providerId="ADAL" clId="{469D192F-EB59-4468-867D-14695BFA61A9}" dt="2023-06-14T20:45:28.595" v="392" actId="478"/>
          <ac:spMkLst>
            <pc:docMk/>
            <pc:sldMk cId="734514859" sldId="345"/>
            <ac:spMk id="5" creationId="{168F6771-0585-47AC-7402-318F70F6DD3A}"/>
          </ac:spMkLst>
        </pc:spChg>
        <pc:spChg chg="mod">
          <ac:chgData name="Amanda Richio" userId="9c6b10e9-c202-4d56-a7c6-41e92ca82f40" providerId="ADAL" clId="{469D192F-EB59-4468-867D-14695BFA61A9}" dt="2023-06-19T14:43:08.845" v="8091" actId="962"/>
          <ac:spMkLst>
            <pc:docMk/>
            <pc:sldMk cId="734514859" sldId="345"/>
            <ac:spMk id="7" creationId="{618A7F13-1145-4C57-B7F1-4D2CED59E9D2}"/>
          </ac:spMkLst>
        </pc:spChg>
        <pc:picChg chg="mod">
          <ac:chgData name="Amanda Richio" userId="9c6b10e9-c202-4d56-a7c6-41e92ca82f40" providerId="ADAL" clId="{469D192F-EB59-4468-867D-14695BFA61A9}" dt="2023-06-19T14:42:29.141" v="7817" actId="962"/>
          <ac:picMkLst>
            <pc:docMk/>
            <pc:sldMk cId="734514859" sldId="345"/>
            <ac:picMk id="6" creationId="{7CCC3115-D6CD-4F03-938F-4EC33F81235C}"/>
          </ac:picMkLst>
        </pc:picChg>
      </pc:sldChg>
      <pc:sldChg chg="addSp delSp modSp mod modClrScheme chgLayout">
        <pc:chgData name="Amanda Richio" userId="9c6b10e9-c202-4d56-a7c6-41e92ca82f40" providerId="ADAL" clId="{469D192F-EB59-4468-867D-14695BFA61A9}" dt="2023-06-19T14:43:22.117" v="8175" actId="962"/>
        <pc:sldMkLst>
          <pc:docMk/>
          <pc:sldMk cId="806629466" sldId="346"/>
        </pc:sldMkLst>
        <pc:spChg chg="mod ord">
          <ac:chgData name="Amanda Richio" userId="9c6b10e9-c202-4d56-a7c6-41e92ca82f40" providerId="ADAL" clId="{469D192F-EB59-4468-867D-14695BFA61A9}" dt="2023-06-14T20:45:55.104" v="395" actId="700"/>
          <ac:spMkLst>
            <pc:docMk/>
            <pc:sldMk cId="806629466" sldId="346"/>
            <ac:spMk id="2" creationId="{DBACE945-A5F6-4E1C-8635-DC9CFC564B69}"/>
          </ac:spMkLst>
        </pc:spChg>
        <pc:spChg chg="add del mod ord">
          <ac:chgData name="Amanda Richio" userId="9c6b10e9-c202-4d56-a7c6-41e92ca82f40" providerId="ADAL" clId="{469D192F-EB59-4468-867D-14695BFA61A9}" dt="2023-06-14T20:45:59.430" v="397" actId="478"/>
          <ac:spMkLst>
            <pc:docMk/>
            <pc:sldMk cId="806629466" sldId="346"/>
            <ac:spMk id="3" creationId="{10C570CD-28BC-5B1D-4649-1C0F7419DADF}"/>
          </ac:spMkLst>
        </pc:spChg>
        <pc:spChg chg="mod ord">
          <ac:chgData name="Amanda Richio" userId="9c6b10e9-c202-4d56-a7c6-41e92ca82f40" providerId="ADAL" clId="{469D192F-EB59-4468-867D-14695BFA61A9}" dt="2023-06-14T20:45:55.104" v="395" actId="700"/>
          <ac:spMkLst>
            <pc:docMk/>
            <pc:sldMk cId="806629466" sldId="346"/>
            <ac:spMk id="4" creationId="{9F724C18-4FF1-4D48-ACBA-DE2ACEC1A44E}"/>
          </ac:spMkLst>
        </pc:spChg>
        <pc:spChg chg="add del mod ord">
          <ac:chgData name="Amanda Richio" userId="9c6b10e9-c202-4d56-a7c6-41e92ca82f40" providerId="ADAL" clId="{469D192F-EB59-4468-867D-14695BFA61A9}" dt="2023-06-14T20:45:57.436" v="396" actId="478"/>
          <ac:spMkLst>
            <pc:docMk/>
            <pc:sldMk cId="806629466" sldId="346"/>
            <ac:spMk id="5" creationId="{997B360B-2267-7F2D-484C-8A003EE3F5FA}"/>
          </ac:spMkLst>
        </pc:spChg>
        <pc:picChg chg="mod">
          <ac:chgData name="Amanda Richio" userId="9c6b10e9-c202-4d56-a7c6-41e92ca82f40" providerId="ADAL" clId="{469D192F-EB59-4468-867D-14695BFA61A9}" dt="2023-06-19T14:43:22.117" v="8175" actId="962"/>
          <ac:picMkLst>
            <pc:docMk/>
            <pc:sldMk cId="806629466" sldId="346"/>
            <ac:picMk id="6" creationId="{135E20B3-C821-49F2-AE09-3C42496E695C}"/>
          </ac:picMkLst>
        </pc:picChg>
      </pc:sldChg>
      <pc:sldChg chg="addSp delSp modSp mod modClrScheme chgLayout">
        <pc:chgData name="Amanda Richio" userId="9c6b10e9-c202-4d56-a7c6-41e92ca82f40" providerId="ADAL" clId="{469D192F-EB59-4468-867D-14695BFA61A9}" dt="2023-06-19T14:43:33.823" v="8273" actId="962"/>
        <pc:sldMkLst>
          <pc:docMk/>
          <pc:sldMk cId="916150803" sldId="347"/>
        </pc:sldMkLst>
        <pc:spChg chg="mod ord">
          <ac:chgData name="Amanda Richio" userId="9c6b10e9-c202-4d56-a7c6-41e92ca82f40" providerId="ADAL" clId="{469D192F-EB59-4468-867D-14695BFA61A9}" dt="2023-06-14T20:46:08.246" v="399" actId="700"/>
          <ac:spMkLst>
            <pc:docMk/>
            <pc:sldMk cId="916150803" sldId="347"/>
            <ac:spMk id="2" creationId="{D035A0FE-E07C-4988-820A-1012613AC6F9}"/>
          </ac:spMkLst>
        </pc:spChg>
        <pc:spChg chg="add del mod ord">
          <ac:chgData name="Amanda Richio" userId="9c6b10e9-c202-4d56-a7c6-41e92ca82f40" providerId="ADAL" clId="{469D192F-EB59-4468-867D-14695BFA61A9}" dt="2023-06-14T20:46:11.592" v="401" actId="478"/>
          <ac:spMkLst>
            <pc:docMk/>
            <pc:sldMk cId="916150803" sldId="347"/>
            <ac:spMk id="3" creationId="{DEF019BC-2CFE-2705-28F8-5BB93E03CF91}"/>
          </ac:spMkLst>
        </pc:spChg>
        <pc:spChg chg="mod ord">
          <ac:chgData name="Amanda Richio" userId="9c6b10e9-c202-4d56-a7c6-41e92ca82f40" providerId="ADAL" clId="{469D192F-EB59-4468-867D-14695BFA61A9}" dt="2023-06-14T20:46:08.246" v="399" actId="700"/>
          <ac:spMkLst>
            <pc:docMk/>
            <pc:sldMk cId="916150803" sldId="347"/>
            <ac:spMk id="4" creationId="{4F4066F9-C86D-47AB-8443-5CC798313D7D}"/>
          </ac:spMkLst>
        </pc:spChg>
        <pc:spChg chg="add del mod ord">
          <ac:chgData name="Amanda Richio" userId="9c6b10e9-c202-4d56-a7c6-41e92ca82f40" providerId="ADAL" clId="{469D192F-EB59-4468-867D-14695BFA61A9}" dt="2023-06-14T20:46:10.022" v="400" actId="478"/>
          <ac:spMkLst>
            <pc:docMk/>
            <pc:sldMk cId="916150803" sldId="347"/>
            <ac:spMk id="5" creationId="{78567888-C1A7-9CDC-610C-88613EBEDE85}"/>
          </ac:spMkLst>
        </pc:spChg>
        <pc:picChg chg="mod">
          <ac:chgData name="Amanda Richio" userId="9c6b10e9-c202-4d56-a7c6-41e92ca82f40" providerId="ADAL" clId="{469D192F-EB59-4468-867D-14695BFA61A9}" dt="2023-06-19T14:43:33.823" v="8273" actId="962"/>
          <ac:picMkLst>
            <pc:docMk/>
            <pc:sldMk cId="916150803" sldId="347"/>
            <ac:picMk id="6" creationId="{843EF39D-54D8-4A18-BFA1-47E32E492276}"/>
          </ac:picMkLst>
        </pc:picChg>
      </pc:sldChg>
      <pc:sldChg chg="addSp delSp modSp mod modClrScheme chgLayout">
        <pc:chgData name="Amanda Richio" userId="9c6b10e9-c202-4d56-a7c6-41e92ca82f40" providerId="ADAL" clId="{469D192F-EB59-4468-867D-14695BFA61A9}" dt="2023-06-19T14:44:40.879" v="8419" actId="962"/>
        <pc:sldMkLst>
          <pc:docMk/>
          <pc:sldMk cId="3895724583" sldId="348"/>
        </pc:sldMkLst>
        <pc:spChg chg="mod ord">
          <ac:chgData name="Amanda Richio" userId="9c6b10e9-c202-4d56-a7c6-41e92ca82f40" providerId="ADAL" clId="{469D192F-EB59-4468-867D-14695BFA61A9}" dt="2023-06-14T20:46:22.559" v="403" actId="700"/>
          <ac:spMkLst>
            <pc:docMk/>
            <pc:sldMk cId="3895724583" sldId="348"/>
            <ac:spMk id="2" creationId="{946F1CDC-43F0-457D-8ED6-829D730A5EE1}"/>
          </ac:spMkLst>
        </pc:spChg>
        <pc:spChg chg="add del mod ord">
          <ac:chgData name="Amanda Richio" userId="9c6b10e9-c202-4d56-a7c6-41e92ca82f40" providerId="ADAL" clId="{469D192F-EB59-4468-867D-14695BFA61A9}" dt="2023-06-14T20:46:26.240" v="405" actId="478"/>
          <ac:spMkLst>
            <pc:docMk/>
            <pc:sldMk cId="3895724583" sldId="348"/>
            <ac:spMk id="3" creationId="{8C5F309A-A326-1DA7-8142-46A52AF02090}"/>
          </ac:spMkLst>
        </pc:spChg>
        <pc:spChg chg="mod ord">
          <ac:chgData name="Amanda Richio" userId="9c6b10e9-c202-4d56-a7c6-41e92ca82f40" providerId="ADAL" clId="{469D192F-EB59-4468-867D-14695BFA61A9}" dt="2023-06-14T20:46:22.559" v="403" actId="700"/>
          <ac:spMkLst>
            <pc:docMk/>
            <pc:sldMk cId="3895724583" sldId="348"/>
            <ac:spMk id="4" creationId="{B9056446-43D3-440B-9531-00A3C1948C88}"/>
          </ac:spMkLst>
        </pc:spChg>
        <pc:spChg chg="add del mod ord">
          <ac:chgData name="Amanda Richio" userId="9c6b10e9-c202-4d56-a7c6-41e92ca82f40" providerId="ADAL" clId="{469D192F-EB59-4468-867D-14695BFA61A9}" dt="2023-06-14T20:46:24.411" v="404" actId="478"/>
          <ac:spMkLst>
            <pc:docMk/>
            <pc:sldMk cId="3895724583" sldId="348"/>
            <ac:spMk id="5" creationId="{F5EA9DCF-B180-44D6-21BB-3807C830B4BB}"/>
          </ac:spMkLst>
        </pc:spChg>
        <pc:picChg chg="mod">
          <ac:chgData name="Amanda Richio" userId="9c6b10e9-c202-4d56-a7c6-41e92ca82f40" providerId="ADAL" clId="{469D192F-EB59-4468-867D-14695BFA61A9}" dt="2023-06-19T14:44:40.879" v="8419" actId="962"/>
          <ac:picMkLst>
            <pc:docMk/>
            <pc:sldMk cId="3895724583" sldId="348"/>
            <ac:picMk id="6" creationId="{E3AA824E-E18A-4900-9FE1-1082E9E1ADC1}"/>
          </ac:picMkLst>
        </pc:picChg>
      </pc:sldChg>
      <pc:sldChg chg="addSp delSp modSp mod modClrScheme chgLayout">
        <pc:chgData name="Amanda Richio" userId="9c6b10e9-c202-4d56-a7c6-41e92ca82f40" providerId="ADAL" clId="{469D192F-EB59-4468-867D-14695BFA61A9}" dt="2023-06-19T14:44:52.393" v="8521" actId="962"/>
        <pc:sldMkLst>
          <pc:docMk/>
          <pc:sldMk cId="1051910587" sldId="349"/>
        </pc:sldMkLst>
        <pc:spChg chg="mod ord">
          <ac:chgData name="Amanda Richio" userId="9c6b10e9-c202-4d56-a7c6-41e92ca82f40" providerId="ADAL" clId="{469D192F-EB59-4468-867D-14695BFA61A9}" dt="2023-06-14T20:46:36.607" v="407" actId="700"/>
          <ac:spMkLst>
            <pc:docMk/>
            <pc:sldMk cId="1051910587" sldId="349"/>
            <ac:spMk id="2" creationId="{7C249879-B8C4-430F-A77D-B1C12BCADBBA}"/>
          </ac:spMkLst>
        </pc:spChg>
        <pc:spChg chg="add del mod ord">
          <ac:chgData name="Amanda Richio" userId="9c6b10e9-c202-4d56-a7c6-41e92ca82f40" providerId="ADAL" clId="{469D192F-EB59-4468-867D-14695BFA61A9}" dt="2023-06-14T20:46:40.836" v="409" actId="478"/>
          <ac:spMkLst>
            <pc:docMk/>
            <pc:sldMk cId="1051910587" sldId="349"/>
            <ac:spMk id="3" creationId="{37FDC891-81E9-B600-376F-14EBAA6E770E}"/>
          </ac:spMkLst>
        </pc:spChg>
        <pc:spChg chg="mod ord">
          <ac:chgData name="Amanda Richio" userId="9c6b10e9-c202-4d56-a7c6-41e92ca82f40" providerId="ADAL" clId="{469D192F-EB59-4468-867D-14695BFA61A9}" dt="2023-06-14T20:46:36.607" v="407" actId="700"/>
          <ac:spMkLst>
            <pc:docMk/>
            <pc:sldMk cId="1051910587" sldId="349"/>
            <ac:spMk id="4" creationId="{FA752E10-05D9-4A10-AC7A-63E201911FC1}"/>
          </ac:spMkLst>
        </pc:spChg>
        <pc:spChg chg="add del mod ord">
          <ac:chgData name="Amanda Richio" userId="9c6b10e9-c202-4d56-a7c6-41e92ca82f40" providerId="ADAL" clId="{469D192F-EB59-4468-867D-14695BFA61A9}" dt="2023-06-14T20:46:39.561" v="408" actId="478"/>
          <ac:spMkLst>
            <pc:docMk/>
            <pc:sldMk cId="1051910587" sldId="349"/>
            <ac:spMk id="5" creationId="{DC780BB5-D11E-0EFB-F049-B91C0A4076D6}"/>
          </ac:spMkLst>
        </pc:spChg>
        <pc:picChg chg="mod">
          <ac:chgData name="Amanda Richio" userId="9c6b10e9-c202-4d56-a7c6-41e92ca82f40" providerId="ADAL" clId="{469D192F-EB59-4468-867D-14695BFA61A9}" dt="2023-06-19T14:44:52.393" v="8521" actId="962"/>
          <ac:picMkLst>
            <pc:docMk/>
            <pc:sldMk cId="1051910587" sldId="349"/>
            <ac:picMk id="6" creationId="{8866F065-8480-4CDE-A879-97373425F4A6}"/>
          </ac:picMkLst>
        </pc:picChg>
      </pc:sldChg>
      <pc:sldChg chg="addSp delSp modSp mod modClrScheme chgLayout">
        <pc:chgData name="Amanda Richio" userId="9c6b10e9-c202-4d56-a7c6-41e92ca82f40" providerId="ADAL" clId="{469D192F-EB59-4468-867D-14695BFA61A9}" dt="2023-06-19T14:46:07.298" v="8975" actId="962"/>
        <pc:sldMkLst>
          <pc:docMk/>
          <pc:sldMk cId="1461444355" sldId="350"/>
        </pc:sldMkLst>
        <pc:spChg chg="mod ord">
          <ac:chgData name="Amanda Richio" userId="9c6b10e9-c202-4d56-a7c6-41e92ca82f40" providerId="ADAL" clId="{469D192F-EB59-4468-867D-14695BFA61A9}" dt="2023-06-14T20:46:59.702" v="415" actId="700"/>
          <ac:spMkLst>
            <pc:docMk/>
            <pc:sldMk cId="1461444355" sldId="350"/>
            <ac:spMk id="2" creationId="{88F16779-CA40-43FE-9DF7-9A6B41CA6F29}"/>
          </ac:spMkLst>
        </pc:spChg>
        <pc:spChg chg="add del mod ord">
          <ac:chgData name="Amanda Richio" userId="9c6b10e9-c202-4d56-a7c6-41e92ca82f40" providerId="ADAL" clId="{469D192F-EB59-4468-867D-14695BFA61A9}" dt="2023-06-14T20:47:03.314" v="417" actId="478"/>
          <ac:spMkLst>
            <pc:docMk/>
            <pc:sldMk cId="1461444355" sldId="350"/>
            <ac:spMk id="3" creationId="{00030312-F55A-A027-31D2-4F25CD8137CE}"/>
          </ac:spMkLst>
        </pc:spChg>
        <pc:spChg chg="mod ord">
          <ac:chgData name="Amanda Richio" userId="9c6b10e9-c202-4d56-a7c6-41e92ca82f40" providerId="ADAL" clId="{469D192F-EB59-4468-867D-14695BFA61A9}" dt="2023-06-14T20:47:47.591" v="443" actId="255"/>
          <ac:spMkLst>
            <pc:docMk/>
            <pc:sldMk cId="1461444355" sldId="350"/>
            <ac:spMk id="4" creationId="{8A8D5661-B467-40BA-880A-02066C529570}"/>
          </ac:spMkLst>
        </pc:spChg>
        <pc:spChg chg="add del mod ord">
          <ac:chgData name="Amanda Richio" userId="9c6b10e9-c202-4d56-a7c6-41e92ca82f40" providerId="ADAL" clId="{469D192F-EB59-4468-867D-14695BFA61A9}" dt="2023-06-14T20:47:01.962" v="416" actId="478"/>
          <ac:spMkLst>
            <pc:docMk/>
            <pc:sldMk cId="1461444355" sldId="350"/>
            <ac:spMk id="5" creationId="{67C20E76-5874-1C66-CC53-1032E17DECD3}"/>
          </ac:spMkLst>
        </pc:spChg>
        <pc:picChg chg="mod">
          <ac:chgData name="Amanda Richio" userId="9c6b10e9-c202-4d56-a7c6-41e92ca82f40" providerId="ADAL" clId="{469D192F-EB59-4468-867D-14695BFA61A9}" dt="2023-06-19T14:46:07.298" v="8975" actId="962"/>
          <ac:picMkLst>
            <pc:docMk/>
            <pc:sldMk cId="1461444355" sldId="350"/>
            <ac:picMk id="6" creationId="{F71828F9-25FC-4613-A3E1-C760F0B5BE38}"/>
          </ac:picMkLst>
        </pc:picChg>
      </pc:sldChg>
      <pc:sldChg chg="addSp delSp modSp mod modClrScheme chgLayout">
        <pc:chgData name="Amanda Richio" userId="9c6b10e9-c202-4d56-a7c6-41e92ca82f40" providerId="ADAL" clId="{469D192F-EB59-4468-867D-14695BFA61A9}" dt="2023-06-19T14:45:55.063" v="8885" actId="962"/>
        <pc:sldMkLst>
          <pc:docMk/>
          <pc:sldMk cId="1162212720" sldId="351"/>
        </pc:sldMkLst>
        <pc:spChg chg="mod ord">
          <ac:chgData name="Amanda Richio" userId="9c6b10e9-c202-4d56-a7c6-41e92ca82f40" providerId="ADAL" clId="{469D192F-EB59-4468-867D-14695BFA61A9}" dt="2023-06-14T20:46:49.510" v="411" actId="700"/>
          <ac:spMkLst>
            <pc:docMk/>
            <pc:sldMk cId="1162212720" sldId="351"/>
            <ac:spMk id="2" creationId="{B5F6347F-1165-4EA6-A336-F9E4C74AEC7F}"/>
          </ac:spMkLst>
        </pc:spChg>
        <pc:spChg chg="add del mod ord">
          <ac:chgData name="Amanda Richio" userId="9c6b10e9-c202-4d56-a7c6-41e92ca82f40" providerId="ADAL" clId="{469D192F-EB59-4468-867D-14695BFA61A9}" dt="2023-06-14T20:46:53.430" v="413" actId="478"/>
          <ac:spMkLst>
            <pc:docMk/>
            <pc:sldMk cId="1162212720" sldId="351"/>
            <ac:spMk id="3" creationId="{E90E9A7A-E54E-A152-6254-405A4A018423}"/>
          </ac:spMkLst>
        </pc:spChg>
        <pc:spChg chg="mod ord">
          <ac:chgData name="Amanda Richio" userId="9c6b10e9-c202-4d56-a7c6-41e92ca82f40" providerId="ADAL" clId="{469D192F-EB59-4468-867D-14695BFA61A9}" dt="2023-06-14T20:46:49.510" v="411" actId="700"/>
          <ac:spMkLst>
            <pc:docMk/>
            <pc:sldMk cId="1162212720" sldId="351"/>
            <ac:spMk id="4" creationId="{E92A4EA2-E6B5-463D-9F47-0C96AEBE2856}"/>
          </ac:spMkLst>
        </pc:spChg>
        <pc:spChg chg="add del mod ord">
          <ac:chgData name="Amanda Richio" userId="9c6b10e9-c202-4d56-a7c6-41e92ca82f40" providerId="ADAL" clId="{469D192F-EB59-4468-867D-14695BFA61A9}" dt="2023-06-14T20:46:51.980" v="412" actId="478"/>
          <ac:spMkLst>
            <pc:docMk/>
            <pc:sldMk cId="1162212720" sldId="351"/>
            <ac:spMk id="5" creationId="{D82C58D8-B308-B3CB-30BE-14ED4FA26D71}"/>
          </ac:spMkLst>
        </pc:spChg>
        <pc:spChg chg="mod">
          <ac:chgData name="Amanda Richio" userId="9c6b10e9-c202-4d56-a7c6-41e92ca82f40" providerId="ADAL" clId="{469D192F-EB59-4468-867D-14695BFA61A9}" dt="2023-06-19T14:45:55.063" v="8885" actId="962"/>
          <ac:spMkLst>
            <pc:docMk/>
            <pc:sldMk cId="1162212720" sldId="351"/>
            <ac:spMk id="7" creationId="{714669FF-3FEE-4033-B270-B590365882D5}"/>
          </ac:spMkLst>
        </pc:spChg>
        <pc:picChg chg="mod">
          <ac:chgData name="Amanda Richio" userId="9c6b10e9-c202-4d56-a7c6-41e92ca82f40" providerId="ADAL" clId="{469D192F-EB59-4468-867D-14695BFA61A9}" dt="2023-06-19T14:45:12.098" v="8701" actId="962"/>
          <ac:picMkLst>
            <pc:docMk/>
            <pc:sldMk cId="1162212720" sldId="351"/>
            <ac:picMk id="6" creationId="{14E2757B-EE0B-41C4-A493-C734C8FFD5D9}"/>
          </ac:picMkLst>
        </pc:picChg>
      </pc:sldChg>
      <pc:sldChg chg="addSp delSp modSp del mod modClrScheme chgLayout">
        <pc:chgData name="Amanda Richio" userId="9c6b10e9-c202-4d56-a7c6-41e92ca82f40" providerId="ADAL" clId="{469D192F-EB59-4468-867D-14695BFA61A9}" dt="2023-06-14T16:37:46.777" v="257" actId="2696"/>
        <pc:sldMkLst>
          <pc:docMk/>
          <pc:sldMk cId="2878862337" sldId="352"/>
        </pc:sldMkLst>
        <pc:spChg chg="del">
          <ac:chgData name="Amanda Richio" userId="9c6b10e9-c202-4d56-a7c6-41e92ca82f40" providerId="ADAL" clId="{469D192F-EB59-4468-867D-14695BFA61A9}" dt="2023-06-14T16:35:50.147" v="90" actId="478"/>
          <ac:spMkLst>
            <pc:docMk/>
            <pc:sldMk cId="2878862337" sldId="352"/>
            <ac:spMk id="3" creationId="{D6DB8D69-552E-4758-B6CE-6BE52EB6EE6D}"/>
          </ac:spMkLst>
        </pc:spChg>
        <pc:spChg chg="del">
          <ac:chgData name="Amanda Richio" userId="9c6b10e9-c202-4d56-a7c6-41e92ca82f40" providerId="ADAL" clId="{469D192F-EB59-4468-867D-14695BFA61A9}" dt="2023-06-14T16:35:48.108" v="89" actId="478"/>
          <ac:spMkLst>
            <pc:docMk/>
            <pc:sldMk cId="2878862337" sldId="352"/>
            <ac:spMk id="4" creationId="{BD6326EC-6D44-E04B-974D-AB5C6FE1CC49}"/>
          </ac:spMkLst>
        </pc:spChg>
        <pc:spChg chg="add del mod ord">
          <ac:chgData name="Amanda Richio" userId="9c6b10e9-c202-4d56-a7c6-41e92ca82f40" providerId="ADAL" clId="{469D192F-EB59-4468-867D-14695BFA61A9}" dt="2023-06-14T16:36:14.178" v="94" actId="700"/>
          <ac:spMkLst>
            <pc:docMk/>
            <pc:sldMk cId="2878862337" sldId="352"/>
            <ac:spMk id="6" creationId="{0DB27C12-BC07-320D-A24A-583D3F0340AA}"/>
          </ac:spMkLst>
        </pc:spChg>
        <pc:spChg chg="mod ord">
          <ac:chgData name="Amanda Richio" userId="9c6b10e9-c202-4d56-a7c6-41e92ca82f40" providerId="ADAL" clId="{469D192F-EB59-4468-867D-14695BFA61A9}" dt="2023-06-14T16:36:14.178" v="94" actId="700"/>
          <ac:spMkLst>
            <pc:docMk/>
            <pc:sldMk cId="2878862337" sldId="352"/>
            <ac:spMk id="7" creationId="{AA7F0034-3F21-4A18-931E-1689F6E45563}"/>
          </ac:spMkLst>
        </pc:spChg>
        <pc:spChg chg="add del mod ord">
          <ac:chgData name="Amanda Richio" userId="9c6b10e9-c202-4d56-a7c6-41e92ca82f40" providerId="ADAL" clId="{469D192F-EB59-4468-867D-14695BFA61A9}" dt="2023-06-14T16:36:14.178" v="94" actId="700"/>
          <ac:spMkLst>
            <pc:docMk/>
            <pc:sldMk cId="2878862337" sldId="352"/>
            <ac:spMk id="8" creationId="{C5013361-5C30-F907-4C1F-89C7700CDCF2}"/>
          </ac:spMkLst>
        </pc:spChg>
        <pc:spChg chg="add del mod ord">
          <ac:chgData name="Amanda Richio" userId="9c6b10e9-c202-4d56-a7c6-41e92ca82f40" providerId="ADAL" clId="{469D192F-EB59-4468-867D-14695BFA61A9}" dt="2023-06-14T16:36:13.744" v="93" actId="700"/>
          <ac:spMkLst>
            <pc:docMk/>
            <pc:sldMk cId="2878862337" sldId="352"/>
            <ac:spMk id="9" creationId="{959E907F-4226-902E-7935-0865EFC47B1B}"/>
          </ac:spMkLst>
        </pc:spChg>
        <pc:spChg chg="add del mod ord">
          <ac:chgData name="Amanda Richio" userId="9c6b10e9-c202-4d56-a7c6-41e92ca82f40" providerId="ADAL" clId="{469D192F-EB59-4468-867D-14695BFA61A9}" dt="2023-06-14T16:36:13.744" v="93" actId="700"/>
          <ac:spMkLst>
            <pc:docMk/>
            <pc:sldMk cId="2878862337" sldId="352"/>
            <ac:spMk id="10" creationId="{12FE074E-5DEB-0425-71EA-0D5397DCC397}"/>
          </ac:spMkLst>
        </pc:spChg>
        <pc:picChg chg="del">
          <ac:chgData name="Amanda Richio" userId="9c6b10e9-c202-4d56-a7c6-41e92ca82f40" providerId="ADAL" clId="{469D192F-EB59-4468-867D-14695BFA61A9}" dt="2023-06-14T16:35:46.091" v="88" actId="478"/>
          <ac:picMkLst>
            <pc:docMk/>
            <pc:sldMk cId="2878862337" sldId="352"/>
            <ac:picMk id="1028" creationId="{72E51DBD-3C70-4761-B319-055CCD3BB554}"/>
          </ac:picMkLst>
        </pc:picChg>
      </pc:sldChg>
      <pc:sldChg chg="addSp delSp modSp mod modClrScheme delDesignElem chgLayout">
        <pc:chgData name="Amanda Richio" userId="9c6b10e9-c202-4d56-a7c6-41e92ca82f40" providerId="ADAL" clId="{469D192F-EB59-4468-867D-14695BFA61A9}" dt="2023-06-19T14:47:44.877" v="9178" actId="962"/>
        <pc:sldMkLst>
          <pc:docMk/>
          <pc:sldMk cId="2811224846" sldId="353"/>
        </pc:sldMkLst>
        <pc:spChg chg="add mod ord">
          <ac:chgData name="Amanda Richio" userId="9c6b10e9-c202-4d56-a7c6-41e92ca82f40" providerId="ADAL" clId="{469D192F-EB59-4468-867D-14695BFA61A9}" dt="2023-06-14T20:47:28.846" v="442" actId="20577"/>
          <ac:spMkLst>
            <pc:docMk/>
            <pc:sldMk cId="2811224846" sldId="353"/>
            <ac:spMk id="3" creationId="{639900F9-B8B6-6D66-F755-791A173C75FF}"/>
          </ac:spMkLst>
        </pc:spChg>
        <pc:spChg chg="add del mod ord">
          <ac:chgData name="Amanda Richio" userId="9c6b10e9-c202-4d56-a7c6-41e92ca82f40" providerId="ADAL" clId="{469D192F-EB59-4468-867D-14695BFA61A9}" dt="2023-06-14T20:47:17.044" v="421" actId="478"/>
          <ac:spMkLst>
            <pc:docMk/>
            <pc:sldMk cId="2811224846" sldId="353"/>
            <ac:spMk id="4" creationId="{EEDC64D4-2619-FD7E-6D9F-64FFD7CF2212}"/>
          </ac:spMkLst>
        </pc:spChg>
        <pc:spChg chg="add del mod ord">
          <ac:chgData name="Amanda Richio" userId="9c6b10e9-c202-4d56-a7c6-41e92ca82f40" providerId="ADAL" clId="{469D192F-EB59-4468-867D-14695BFA61A9}" dt="2023-06-14T20:47:14.703" v="420" actId="478"/>
          <ac:spMkLst>
            <pc:docMk/>
            <pc:sldMk cId="2811224846" sldId="353"/>
            <ac:spMk id="5" creationId="{F267B730-5411-D654-7001-28B63567300D}"/>
          </ac:spMkLst>
        </pc:spChg>
        <pc:spChg chg="del">
          <ac:chgData name="Amanda Richio" userId="9c6b10e9-c202-4d56-a7c6-41e92ca82f40" providerId="ADAL" clId="{469D192F-EB59-4468-867D-14695BFA61A9}" dt="2023-06-14T20:47:22.658" v="422" actId="478"/>
          <ac:spMkLst>
            <pc:docMk/>
            <pc:sldMk cId="2811224846" sldId="353"/>
            <ac:spMk id="8" creationId="{0AEB2264-27DF-4163-B723-CD46A63C5AF4}"/>
          </ac:spMkLst>
        </pc:spChg>
        <pc:spChg chg="del">
          <ac:chgData name="Amanda Richio" userId="9c6b10e9-c202-4d56-a7c6-41e92ca82f40" providerId="ADAL" clId="{469D192F-EB59-4468-867D-14695BFA61A9}" dt="2023-06-14T20:47:11.037" v="419" actId="700"/>
          <ac:spMkLst>
            <pc:docMk/>
            <pc:sldMk cId="2811224846" sldId="353"/>
            <ac:spMk id="11" creationId="{42A4FC2C-047E-45A5-965D-8E1E3BF09BC6}"/>
          </ac:spMkLst>
        </pc:spChg>
        <pc:spChg chg="mod">
          <ac:chgData name="Amanda Richio" userId="9c6b10e9-c202-4d56-a7c6-41e92ca82f40" providerId="ADAL" clId="{469D192F-EB59-4468-867D-14695BFA61A9}" dt="2023-06-14T20:48:19.887" v="449" actId="1076"/>
          <ac:spMkLst>
            <pc:docMk/>
            <pc:sldMk cId="2811224846" sldId="353"/>
            <ac:spMk id="13" creationId="{106E80A3-2494-4782-B8A7-D23B072EEA3B}"/>
          </ac:spMkLst>
        </pc:spChg>
        <pc:spChg chg="mod">
          <ac:chgData name="Amanda Richio" userId="9c6b10e9-c202-4d56-a7c6-41e92ca82f40" providerId="ADAL" clId="{469D192F-EB59-4468-867D-14695BFA61A9}" dt="2023-06-14T20:48:15.226" v="448" actId="1076"/>
          <ac:spMkLst>
            <pc:docMk/>
            <pc:sldMk cId="2811224846" sldId="353"/>
            <ac:spMk id="14" creationId="{A7FDFEC4-779A-47D7-908E-65F47A695668}"/>
          </ac:spMkLst>
        </pc:spChg>
        <pc:picChg chg="mod">
          <ac:chgData name="Amanda Richio" userId="9c6b10e9-c202-4d56-a7c6-41e92ca82f40" providerId="ADAL" clId="{469D192F-EB59-4468-867D-14695BFA61A9}" dt="2023-06-19T14:46:21.453" v="9053" actId="962"/>
          <ac:picMkLst>
            <pc:docMk/>
            <pc:sldMk cId="2811224846" sldId="353"/>
            <ac:picMk id="9" creationId="{573BC2C6-E0AE-4ADB-938E-405D3FC73551}"/>
          </ac:picMkLst>
        </pc:picChg>
        <pc:picChg chg="mod">
          <ac:chgData name="Amanda Richio" userId="9c6b10e9-c202-4d56-a7c6-41e92ca82f40" providerId="ADAL" clId="{469D192F-EB59-4468-867D-14695BFA61A9}" dt="2023-06-19T14:47:44.877" v="9178" actId="962"/>
          <ac:picMkLst>
            <pc:docMk/>
            <pc:sldMk cId="2811224846" sldId="353"/>
            <ac:picMk id="12" creationId="{C353F7A8-7E28-48BB-A7BD-E5B923999477}"/>
          </ac:picMkLst>
        </pc:picChg>
      </pc:sldChg>
      <pc:sldChg chg="add del">
        <pc:chgData name="Amanda Richio" userId="9c6b10e9-c202-4d56-a7c6-41e92ca82f40" providerId="ADAL" clId="{469D192F-EB59-4468-867D-14695BFA61A9}" dt="2023-06-14T16:33:12.130" v="4" actId="2696"/>
        <pc:sldMkLst>
          <pc:docMk/>
          <pc:sldMk cId="937984634" sldId="354"/>
        </pc:sldMkLst>
      </pc:sldChg>
      <pc:sldChg chg="delSp modSp add mod ord">
        <pc:chgData name="Amanda Richio" userId="9c6b10e9-c202-4d56-a7c6-41e92ca82f40" providerId="ADAL" clId="{469D192F-EB59-4468-867D-14695BFA61A9}" dt="2023-06-19T14:49:00.127" v="9191" actId="962"/>
        <pc:sldMkLst>
          <pc:docMk/>
          <pc:sldMk cId="1306578131" sldId="355"/>
        </pc:sldMkLst>
        <pc:spChg chg="del">
          <ac:chgData name="Amanda Richio" userId="9c6b10e9-c202-4d56-a7c6-41e92ca82f40" providerId="ADAL" clId="{469D192F-EB59-4468-867D-14695BFA61A9}" dt="2023-06-14T16:35:22.024" v="79" actId="478"/>
          <ac:spMkLst>
            <pc:docMk/>
            <pc:sldMk cId="1306578131" sldId="355"/>
            <ac:spMk id="3" creationId="{EF596A44-394D-EBDC-7F09-1A57C9E060F2}"/>
          </ac:spMkLst>
        </pc:spChg>
        <pc:spChg chg="mod">
          <ac:chgData name="Amanda Richio" userId="9c6b10e9-c202-4d56-a7c6-41e92ca82f40" providerId="ADAL" clId="{469D192F-EB59-4468-867D-14695BFA61A9}" dt="2023-06-14T16:35:29.725" v="84" actId="20577"/>
          <ac:spMkLst>
            <pc:docMk/>
            <pc:sldMk cId="1306578131" sldId="355"/>
            <ac:spMk id="4" creationId="{0214935F-2F9D-6190-59BF-20EE25559595}"/>
          </ac:spMkLst>
        </pc:spChg>
        <pc:spChg chg="mod ord">
          <ac:chgData name="Amanda Richio" userId="9c6b10e9-c202-4d56-a7c6-41e92ca82f40" providerId="ADAL" clId="{469D192F-EB59-4468-867D-14695BFA61A9}" dt="2023-06-19T14:48:37.794" v="9189" actId="13244"/>
          <ac:spMkLst>
            <pc:docMk/>
            <pc:sldMk cId="1306578131" sldId="355"/>
            <ac:spMk id="5" creationId="{5E1E8828-3CA8-048E-E498-5EB957BF409B}"/>
          </ac:spMkLst>
        </pc:spChg>
        <pc:picChg chg="mod ord">
          <ac:chgData name="Amanda Richio" userId="9c6b10e9-c202-4d56-a7c6-41e92ca82f40" providerId="ADAL" clId="{469D192F-EB59-4468-867D-14695BFA61A9}" dt="2023-06-19T14:49:00.127" v="9191" actId="962"/>
          <ac:picMkLst>
            <pc:docMk/>
            <pc:sldMk cId="1306578131" sldId="355"/>
            <ac:picMk id="6" creationId="{FA4D5649-80A9-52A7-914D-06299A06DC94}"/>
          </ac:picMkLst>
        </pc:picChg>
      </pc:sldChg>
      <pc:sldChg chg="modSp add mod ord">
        <pc:chgData name="Amanda Richio" userId="9c6b10e9-c202-4d56-a7c6-41e92ca82f40" providerId="ADAL" clId="{469D192F-EB59-4468-867D-14695BFA61A9}" dt="2023-06-14T16:37:43.648" v="256"/>
        <pc:sldMkLst>
          <pc:docMk/>
          <pc:sldMk cId="1264051089" sldId="356"/>
        </pc:sldMkLst>
        <pc:spChg chg="mod">
          <ac:chgData name="Amanda Richio" userId="9c6b10e9-c202-4d56-a7c6-41e92ca82f40" providerId="ADAL" clId="{469D192F-EB59-4468-867D-14695BFA61A9}" dt="2023-06-14T16:37:39.844" v="254" actId="20577"/>
          <ac:spMkLst>
            <pc:docMk/>
            <pc:sldMk cId="1264051089" sldId="356"/>
            <ac:spMk id="54" creationId="{A3F253EC-2FC9-6AE7-1D11-120B3F53A562}"/>
          </ac:spMkLst>
        </pc:spChg>
      </pc:sldChg>
      <pc:sldChg chg="add del">
        <pc:chgData name="Amanda Richio" userId="9c6b10e9-c202-4d56-a7c6-41e92ca82f40" providerId="ADAL" clId="{469D192F-EB59-4468-867D-14695BFA61A9}" dt="2023-06-14T20:48:30.278" v="450" actId="2696"/>
        <pc:sldMkLst>
          <pc:docMk/>
          <pc:sldMk cId="442784509" sldId="357"/>
        </pc:sldMkLst>
      </pc:sldChg>
      <pc:sldChg chg="addSp delSp modSp add mod ord">
        <pc:chgData name="Amanda Richio" userId="9c6b10e9-c202-4d56-a7c6-41e92ca82f40" providerId="ADAL" clId="{469D192F-EB59-4468-867D-14695BFA61A9}" dt="2023-06-19T14:47:10.778" v="9064" actId="962"/>
        <pc:sldMkLst>
          <pc:docMk/>
          <pc:sldMk cId="1395432456" sldId="358"/>
        </pc:sldMkLst>
        <pc:spChg chg="del">
          <ac:chgData name="Amanda Richio" userId="9c6b10e9-c202-4d56-a7c6-41e92ca82f40" providerId="ADAL" clId="{469D192F-EB59-4468-867D-14695BFA61A9}" dt="2023-06-14T16:43:02.383" v="287" actId="931"/>
          <ac:spMkLst>
            <pc:docMk/>
            <pc:sldMk cId="1395432456" sldId="358"/>
            <ac:spMk id="2" creationId="{50A77B40-EF19-DD30-1365-A2B1756ACC04}"/>
          </ac:spMkLst>
        </pc:spChg>
        <pc:spChg chg="mod">
          <ac:chgData name="Amanda Richio" userId="9c6b10e9-c202-4d56-a7c6-41e92ca82f40" providerId="ADAL" clId="{469D192F-EB59-4468-867D-14695BFA61A9}" dt="2023-06-14T16:42:36.514" v="286" actId="20577"/>
          <ac:spMkLst>
            <pc:docMk/>
            <pc:sldMk cId="1395432456" sldId="358"/>
            <ac:spMk id="4" creationId="{504223B7-57E0-02BE-1ABA-61A4521A8D4B}"/>
          </ac:spMkLst>
        </pc:spChg>
        <pc:picChg chg="add mod">
          <ac:chgData name="Amanda Richio" userId="9c6b10e9-c202-4d56-a7c6-41e92ca82f40" providerId="ADAL" clId="{469D192F-EB59-4468-867D-14695BFA61A9}" dt="2023-06-19T14:47:10.778" v="9064" actId="962"/>
          <ac:picMkLst>
            <pc:docMk/>
            <pc:sldMk cId="1395432456" sldId="358"/>
            <ac:picMk id="5" creationId="{AF52C8D0-01A8-EC15-B36F-1BC243D5B1FE}"/>
          </ac:picMkLst>
        </pc:picChg>
      </pc:sldChg>
      <pc:sldChg chg="add del">
        <pc:chgData name="Amanda Richio" userId="9c6b10e9-c202-4d56-a7c6-41e92ca82f40" providerId="ADAL" clId="{469D192F-EB59-4468-867D-14695BFA61A9}" dt="2023-06-14T20:48:32.833" v="451" actId="2696"/>
        <pc:sldMkLst>
          <pc:docMk/>
          <pc:sldMk cId="2512822544" sldId="359"/>
        </pc:sldMkLst>
      </pc:sldChg>
      <pc:sldChg chg="add ord">
        <pc:chgData name="Amanda Richio" userId="9c6b10e9-c202-4d56-a7c6-41e92ca82f40" providerId="ADAL" clId="{469D192F-EB59-4468-867D-14695BFA61A9}" dt="2023-06-14T16:34:29.781" v="16"/>
        <pc:sldMkLst>
          <pc:docMk/>
          <pc:sldMk cId="927690538" sldId="360"/>
        </pc:sldMkLst>
      </pc:sldChg>
      <pc:sldChg chg="modSp add mod ord">
        <pc:chgData name="Amanda Richio" userId="9c6b10e9-c202-4d56-a7c6-41e92ca82f40" providerId="ADAL" clId="{469D192F-EB59-4468-867D-14695BFA61A9}" dt="2023-06-19T14:47:22.954" v="9066" actId="962"/>
        <pc:sldMkLst>
          <pc:docMk/>
          <pc:sldMk cId="3621002757" sldId="361"/>
        </pc:sldMkLst>
        <pc:spChg chg="mod">
          <ac:chgData name="Amanda Richio" userId="9c6b10e9-c202-4d56-a7c6-41e92ca82f40" providerId="ADAL" clId="{469D192F-EB59-4468-867D-14695BFA61A9}" dt="2023-06-14T20:49:48.850" v="470" actId="20577"/>
          <ac:spMkLst>
            <pc:docMk/>
            <pc:sldMk cId="3621002757" sldId="361"/>
            <ac:spMk id="4" creationId="{504223B7-57E0-02BE-1ABA-61A4521A8D4B}"/>
          </ac:spMkLst>
        </pc:spChg>
        <pc:picChg chg="mod">
          <ac:chgData name="Amanda Richio" userId="9c6b10e9-c202-4d56-a7c6-41e92ca82f40" providerId="ADAL" clId="{469D192F-EB59-4468-867D-14695BFA61A9}" dt="2023-06-19T14:47:22.954" v="9066" actId="962"/>
          <ac:picMkLst>
            <pc:docMk/>
            <pc:sldMk cId="3621002757" sldId="361"/>
            <ac:picMk id="5" creationId="{AF52C8D0-01A8-EC15-B36F-1BC243D5B1FE}"/>
          </ac:picMkLst>
        </pc:picChg>
      </pc:sldChg>
      <pc:sldChg chg="modSp add mod ord">
        <pc:chgData name="Amanda Richio" userId="9c6b10e9-c202-4d56-a7c6-41e92ca82f40" providerId="ADAL" clId="{469D192F-EB59-4468-867D-14695BFA61A9}" dt="2023-06-19T14:47:16.662" v="9065" actId="962"/>
        <pc:sldMkLst>
          <pc:docMk/>
          <pc:sldMk cId="3301930139" sldId="362"/>
        </pc:sldMkLst>
        <pc:spChg chg="mod">
          <ac:chgData name="Amanda Richio" userId="9c6b10e9-c202-4d56-a7c6-41e92ca82f40" providerId="ADAL" clId="{469D192F-EB59-4468-867D-14695BFA61A9}" dt="2023-06-14T20:49:30.547" v="462" actId="20577"/>
          <ac:spMkLst>
            <pc:docMk/>
            <pc:sldMk cId="3301930139" sldId="362"/>
            <ac:spMk id="4" creationId="{504223B7-57E0-02BE-1ABA-61A4521A8D4B}"/>
          </ac:spMkLst>
        </pc:spChg>
        <pc:picChg chg="mod">
          <ac:chgData name="Amanda Richio" userId="9c6b10e9-c202-4d56-a7c6-41e92ca82f40" providerId="ADAL" clId="{469D192F-EB59-4468-867D-14695BFA61A9}" dt="2023-06-19T14:47:16.662" v="9065" actId="962"/>
          <ac:picMkLst>
            <pc:docMk/>
            <pc:sldMk cId="3301930139" sldId="362"/>
            <ac:picMk id="5" creationId="{AF52C8D0-01A8-EC15-B36F-1BC243D5B1FE}"/>
          </ac:picMkLst>
        </pc:picChg>
      </pc:sldChg>
      <pc:sldMasterChg chg="del delSldLayout modSldLayout">
        <pc:chgData name="Amanda Richio" userId="9c6b10e9-c202-4d56-a7c6-41e92ca82f40" providerId="ADAL" clId="{469D192F-EB59-4468-867D-14695BFA61A9}" dt="2023-06-14T20:47:11.037" v="419" actId="700"/>
        <pc:sldMasterMkLst>
          <pc:docMk/>
          <pc:sldMasterMk cId="1796209377" sldId="2147483648"/>
        </pc:sldMasterMkLst>
        <pc:sldLayoutChg chg="del">
          <pc:chgData name="Amanda Richio" userId="9c6b10e9-c202-4d56-a7c6-41e92ca82f40" providerId="ADAL" clId="{469D192F-EB59-4468-867D-14695BFA61A9}" dt="2023-06-14T20:47:11.037" v="419" actId="700"/>
          <pc:sldLayoutMkLst>
            <pc:docMk/>
            <pc:sldMasterMk cId="1796209377" sldId="2147483648"/>
            <pc:sldLayoutMk cId="1530073995" sldId="2147483649"/>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1108190738" sldId="2147483650"/>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2696065602" sldId="2147483651"/>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2273928530" sldId="2147483654"/>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1647849049" sldId="2147483655"/>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240362232" sldId="2147483656"/>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270909380" sldId="2147483657"/>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20506721" sldId="2147483658"/>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198319297" sldId="2147483659"/>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3920272871" sldId="2147483660"/>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3088387006" sldId="2147483661"/>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510736838" sldId="2147483662"/>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2375142298" sldId="2147483663"/>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1445936475" sldId="2147483664"/>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3778226048" sldId="2147483665"/>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2378323900" sldId="2147483666"/>
          </pc:sldLayoutMkLst>
        </pc:sldLayoutChg>
        <pc:sldLayoutChg chg="del">
          <pc:chgData name="Amanda Richio" userId="9c6b10e9-c202-4d56-a7c6-41e92ca82f40" providerId="ADAL" clId="{469D192F-EB59-4468-867D-14695BFA61A9}" dt="2023-06-14T20:47:11.037" v="419" actId="700"/>
          <pc:sldLayoutMkLst>
            <pc:docMk/>
            <pc:sldMasterMk cId="1796209377" sldId="2147483648"/>
            <pc:sldLayoutMk cId="3522251932" sldId="2147483667"/>
          </pc:sldLayoutMkLst>
        </pc:sldLayoutChg>
        <pc:sldLayoutChg chg="del replId">
          <pc:chgData name="Amanda Richio" userId="9c6b10e9-c202-4d56-a7c6-41e92ca82f40" providerId="ADAL" clId="{469D192F-EB59-4468-867D-14695BFA61A9}" dt="2023-06-14T20:47:11.037" v="419" actId="700"/>
          <pc:sldLayoutMkLst>
            <pc:docMk/>
            <pc:sldMasterMk cId="1796209377" sldId="2147483648"/>
            <pc:sldLayoutMk cId="3724832608" sldId="2147484624"/>
          </pc:sldLayoutMkLst>
        </pc:sldLayoutChg>
      </pc:sldMasterChg>
      <pc:sldMasterChg chg="add addSldLayout">
        <pc:chgData name="Amanda Richio" userId="9c6b10e9-c202-4d56-a7c6-41e92ca82f40" providerId="ADAL" clId="{469D192F-EB59-4468-867D-14695BFA61A9}" dt="2023-06-14T16:34:10.646" v="13" actId="27028"/>
        <pc:sldMasterMkLst>
          <pc:docMk/>
          <pc:sldMasterMk cId="2253513242" sldId="2147483653"/>
        </pc:sldMasterMkLst>
        <pc:sldLayoutChg chg="add">
          <pc:chgData name="Amanda Richio" userId="9c6b10e9-c202-4d56-a7c6-41e92ca82f40" providerId="ADAL" clId="{469D192F-EB59-4468-867D-14695BFA61A9}" dt="2023-06-14T16:33:23.712" v="5" actId="27028"/>
          <pc:sldLayoutMkLst>
            <pc:docMk/>
            <pc:sldMasterMk cId="2253513242" sldId="2147483653"/>
            <pc:sldLayoutMk cId="1981968042" sldId="2147484614"/>
          </pc:sldLayoutMkLst>
        </pc:sldLayoutChg>
        <pc:sldLayoutChg chg="add">
          <pc:chgData name="Amanda Richio" userId="9c6b10e9-c202-4d56-a7c6-41e92ca82f40" providerId="ADAL" clId="{469D192F-EB59-4468-867D-14695BFA61A9}" dt="2023-06-14T16:33:53.981" v="11" actId="27028"/>
          <pc:sldLayoutMkLst>
            <pc:docMk/>
            <pc:sldMasterMk cId="2253513242" sldId="2147483653"/>
            <pc:sldLayoutMk cId="534228396" sldId="2147484615"/>
          </pc:sldLayoutMkLst>
        </pc:sldLayoutChg>
        <pc:sldLayoutChg chg="add">
          <pc:chgData name="Amanda Richio" userId="9c6b10e9-c202-4d56-a7c6-41e92ca82f40" providerId="ADAL" clId="{469D192F-EB59-4468-867D-14695BFA61A9}" dt="2023-06-14T16:34:10.646" v="13" actId="27028"/>
          <pc:sldLayoutMkLst>
            <pc:docMk/>
            <pc:sldMasterMk cId="2253513242" sldId="2147483653"/>
            <pc:sldLayoutMk cId="702379150" sldId="2147484620"/>
          </pc:sldLayoutMkLst>
        </pc:sldLayoutChg>
        <pc:sldLayoutChg chg="add">
          <pc:chgData name="Amanda Richio" userId="9c6b10e9-c202-4d56-a7c6-41e92ca82f40" providerId="ADAL" clId="{469D192F-EB59-4468-867D-14695BFA61A9}" dt="2023-06-14T16:32:53.687" v="0" actId="27028"/>
          <pc:sldLayoutMkLst>
            <pc:docMk/>
            <pc:sldMasterMk cId="2253513242" sldId="2147483653"/>
            <pc:sldLayoutMk cId="3871110345" sldId="2147484622"/>
          </pc:sldLayoutMkLst>
        </pc:sldLayoutChg>
        <pc:sldLayoutChg chg="add">
          <pc:chgData name="Amanda Richio" userId="9c6b10e9-c202-4d56-a7c6-41e92ca82f40" providerId="ADAL" clId="{469D192F-EB59-4468-867D-14695BFA61A9}" dt="2023-06-14T16:33:51.842" v="9" actId="27028"/>
          <pc:sldLayoutMkLst>
            <pc:docMk/>
            <pc:sldMasterMk cId="2253513242" sldId="2147483653"/>
            <pc:sldLayoutMk cId="679928104" sldId="2147484623"/>
          </pc:sldLayoutMkLst>
        </pc:sldLayoutChg>
      </pc:sldMasterChg>
      <pc:sldMasterChg chg="add del addSldLayout delSldLayout">
        <pc:chgData name="Amanda Richio" userId="9c6b10e9-c202-4d56-a7c6-41e92ca82f40" providerId="ADAL" clId="{469D192F-EB59-4468-867D-14695BFA61A9}" dt="2023-06-14T20:48:30.278" v="450" actId="2696"/>
        <pc:sldMasterMkLst>
          <pc:docMk/>
          <pc:sldMasterMk cId="1938853554" sldId="2147484488"/>
        </pc:sldMasterMkLst>
        <pc:sldLayoutChg chg="add del">
          <pc:chgData name="Amanda Richio" userId="9c6b10e9-c202-4d56-a7c6-41e92ca82f40" providerId="ADAL" clId="{469D192F-EB59-4468-867D-14695BFA61A9}" dt="2023-06-14T20:48:30.278" v="450" actId="2696"/>
          <pc:sldLayoutMkLst>
            <pc:docMk/>
            <pc:sldMasterMk cId="1938853554" sldId="2147484488"/>
            <pc:sldLayoutMk cId="630069235" sldId="214748448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E3904-B63D-7844-A5E3-C2DA1B0F0045}" type="datetimeFigureOut">
              <a:rPr lang="en-US" smtClean="0"/>
              <a:t>6/19/2023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17B9E1-5ADC-7045-9E1F-8D1CF0861AE4}" type="slidenum">
              <a:rPr lang="en-US" smtClean="0"/>
              <a:t>‹#›</a:t>
            </a:fld>
            <a:endParaRPr lang="en-US"/>
          </a:p>
        </p:txBody>
      </p:sp>
    </p:spTree>
    <p:extLst>
      <p:ext uri="{BB962C8B-B14F-4D97-AF65-F5344CB8AC3E}">
        <p14:creationId xmlns:p14="http://schemas.microsoft.com/office/powerpoint/2010/main" val="40512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CultureGrams? It is a database of unique cultural content that is written and reviewed by in-country experts and supplemented by downloadable multimedia, interviews, recipes and more. It has 25 categories that cover customs, traditions, politics and daily life. It is divided into four editions, which are the world edition, states edition, provinces edition, and a kids edition that contains age-appropriate content for over 200 countries. All four editions offer timelines, cultural notes, and general information about their respective states, countries, or provinces.</a:t>
            </a:r>
          </a:p>
        </p:txBody>
      </p:sp>
      <p:sp>
        <p:nvSpPr>
          <p:cNvPr id="4" name="Slide Number Placeholder 3"/>
          <p:cNvSpPr>
            <a:spLocks noGrp="1"/>
          </p:cNvSpPr>
          <p:nvPr>
            <p:ph type="sldNum" sz="quarter" idx="5"/>
          </p:nvPr>
        </p:nvSpPr>
        <p:spPr/>
        <p:txBody>
          <a:bodyPr/>
          <a:lstStyle/>
          <a:p>
            <a:fld id="{9C17B9E1-5ADC-7045-9E1F-8D1CF0861AE4}" type="slidenum">
              <a:rPr lang="en-US" smtClean="0"/>
              <a:t>3</a:t>
            </a:fld>
            <a:endParaRPr lang="en-US"/>
          </a:p>
        </p:txBody>
      </p:sp>
    </p:spTree>
    <p:extLst>
      <p:ext uri="{BB962C8B-B14F-4D97-AF65-F5344CB8AC3E}">
        <p14:creationId xmlns:p14="http://schemas.microsoft.com/office/powerpoint/2010/main" val="3351523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lightbox image of one of the photos from the India Photo Gallery. There will always be a caption at the bottom of the photo itself, as well as a ‘generate citation’ button up in the top right. Underneath that is the download image button, which facilitates image use by students. </a:t>
            </a:r>
          </a:p>
        </p:txBody>
      </p:sp>
      <p:sp>
        <p:nvSpPr>
          <p:cNvPr id="4" name="Slide Number Placeholder 3"/>
          <p:cNvSpPr>
            <a:spLocks noGrp="1"/>
          </p:cNvSpPr>
          <p:nvPr>
            <p:ph type="sldNum" sz="quarter" idx="5"/>
          </p:nvPr>
        </p:nvSpPr>
        <p:spPr/>
        <p:txBody>
          <a:bodyPr/>
          <a:lstStyle/>
          <a:p>
            <a:fld id="{9C17B9E1-5ADC-7045-9E1F-8D1CF0861AE4}" type="slidenum">
              <a:rPr lang="en-US" smtClean="0"/>
              <a:t>13</a:t>
            </a:fld>
            <a:endParaRPr lang="en-US"/>
          </a:p>
        </p:txBody>
      </p:sp>
    </p:spTree>
    <p:extLst>
      <p:ext uri="{BB962C8B-B14F-4D97-AF65-F5344CB8AC3E}">
        <p14:creationId xmlns:p14="http://schemas.microsoft.com/office/powerpoint/2010/main" val="22391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India World Edition page, let’s now click on the link to the Video Gallery for India.</a:t>
            </a:r>
          </a:p>
        </p:txBody>
      </p:sp>
      <p:sp>
        <p:nvSpPr>
          <p:cNvPr id="4" name="Slide Number Placeholder 3"/>
          <p:cNvSpPr>
            <a:spLocks noGrp="1"/>
          </p:cNvSpPr>
          <p:nvPr>
            <p:ph type="sldNum" sz="quarter" idx="5"/>
          </p:nvPr>
        </p:nvSpPr>
        <p:spPr/>
        <p:txBody>
          <a:bodyPr/>
          <a:lstStyle/>
          <a:p>
            <a:fld id="{9C17B9E1-5ADC-7045-9E1F-8D1CF0861AE4}" type="slidenum">
              <a:rPr lang="en-US" smtClean="0"/>
              <a:t>14</a:t>
            </a:fld>
            <a:endParaRPr lang="en-US"/>
          </a:p>
        </p:txBody>
      </p:sp>
    </p:spTree>
    <p:extLst>
      <p:ext uri="{BB962C8B-B14F-4D97-AF65-F5344CB8AC3E}">
        <p14:creationId xmlns:p14="http://schemas.microsoft.com/office/powerpoint/2010/main" val="240292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video display page. These are short videos that typically run around 10 minutes pr less and showcase daily life. As with the photos, you have the ability to download videos, as well as the ability to generate citations. Some of the videos also include captions. </a:t>
            </a:r>
          </a:p>
        </p:txBody>
      </p:sp>
      <p:sp>
        <p:nvSpPr>
          <p:cNvPr id="4" name="Slide Number Placeholder 3"/>
          <p:cNvSpPr>
            <a:spLocks noGrp="1"/>
          </p:cNvSpPr>
          <p:nvPr>
            <p:ph type="sldNum" sz="quarter" idx="5"/>
          </p:nvPr>
        </p:nvSpPr>
        <p:spPr/>
        <p:txBody>
          <a:bodyPr/>
          <a:lstStyle/>
          <a:p>
            <a:fld id="{9C17B9E1-5ADC-7045-9E1F-8D1CF0861AE4}" type="slidenum">
              <a:rPr lang="en-US" smtClean="0"/>
              <a:t>15</a:t>
            </a:fld>
            <a:endParaRPr lang="en-US"/>
          </a:p>
        </p:txBody>
      </p:sp>
    </p:spTree>
    <p:extLst>
      <p:ext uri="{BB962C8B-B14F-4D97-AF65-F5344CB8AC3E}">
        <p14:creationId xmlns:p14="http://schemas.microsoft.com/office/powerpoint/2010/main" val="26390170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back to the India page World Edition. Now let’s take a look at the slideshow link. </a:t>
            </a:r>
          </a:p>
        </p:txBody>
      </p:sp>
      <p:sp>
        <p:nvSpPr>
          <p:cNvPr id="4" name="Slide Number Placeholder 3"/>
          <p:cNvSpPr>
            <a:spLocks noGrp="1"/>
          </p:cNvSpPr>
          <p:nvPr>
            <p:ph type="sldNum" sz="quarter" idx="5"/>
          </p:nvPr>
        </p:nvSpPr>
        <p:spPr/>
        <p:txBody>
          <a:bodyPr/>
          <a:lstStyle/>
          <a:p>
            <a:fld id="{9C17B9E1-5ADC-7045-9E1F-8D1CF0861AE4}" type="slidenum">
              <a:rPr lang="en-US" smtClean="0"/>
              <a:t>16</a:t>
            </a:fld>
            <a:endParaRPr lang="en-US"/>
          </a:p>
        </p:txBody>
      </p:sp>
    </p:spTree>
    <p:extLst>
      <p:ext uri="{BB962C8B-B14F-4D97-AF65-F5344CB8AC3E}">
        <p14:creationId xmlns:p14="http://schemas.microsoft.com/office/powerpoint/2010/main" val="443105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slideshow page for India, and we’re looking at one of several slideshows. Each slideshow has a theme, this one pertaining to food. It includes images and text, and it advances every few seconds or manually. As with the videos, these can also be cited. </a:t>
            </a:r>
          </a:p>
        </p:txBody>
      </p:sp>
      <p:sp>
        <p:nvSpPr>
          <p:cNvPr id="4" name="Slide Number Placeholder 3"/>
          <p:cNvSpPr>
            <a:spLocks noGrp="1"/>
          </p:cNvSpPr>
          <p:nvPr>
            <p:ph type="sldNum" sz="quarter" idx="5"/>
          </p:nvPr>
        </p:nvSpPr>
        <p:spPr/>
        <p:txBody>
          <a:bodyPr/>
          <a:lstStyle/>
          <a:p>
            <a:fld id="{9C17B9E1-5ADC-7045-9E1F-8D1CF0861AE4}" type="slidenum">
              <a:rPr lang="en-US" smtClean="0"/>
              <a:t>17</a:t>
            </a:fld>
            <a:endParaRPr lang="en-US"/>
          </a:p>
        </p:txBody>
      </p:sp>
    </p:spTree>
    <p:extLst>
      <p:ext uri="{BB962C8B-B14F-4D97-AF65-F5344CB8AC3E}">
        <p14:creationId xmlns:p14="http://schemas.microsoft.com/office/powerpoint/2010/main" val="1513661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again, we’re back again to India World Edition page. Next up is one of my favorite features, the interviews.</a:t>
            </a:r>
          </a:p>
        </p:txBody>
      </p:sp>
      <p:sp>
        <p:nvSpPr>
          <p:cNvPr id="4" name="Slide Number Placeholder 3"/>
          <p:cNvSpPr>
            <a:spLocks noGrp="1"/>
          </p:cNvSpPr>
          <p:nvPr>
            <p:ph type="sldNum" sz="quarter" idx="5"/>
          </p:nvPr>
        </p:nvSpPr>
        <p:spPr/>
        <p:txBody>
          <a:bodyPr/>
          <a:lstStyle/>
          <a:p>
            <a:fld id="{9C17B9E1-5ADC-7045-9E1F-8D1CF0861AE4}" type="slidenum">
              <a:rPr lang="en-US" smtClean="0"/>
              <a:t>18</a:t>
            </a:fld>
            <a:endParaRPr lang="en-US"/>
          </a:p>
        </p:txBody>
      </p:sp>
    </p:spTree>
    <p:extLst>
      <p:ext uri="{BB962C8B-B14F-4D97-AF65-F5344CB8AC3E}">
        <p14:creationId xmlns:p14="http://schemas.microsoft.com/office/powerpoint/2010/main" val="87530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interviews are unique to ProQuest and feature a variety of people of all ages, ethnicities, and experiences. Editors ask the same questions of each subject, and their answers help students to understand what life is like for someone in another country, which fosters cross-cultural comparisons. </a:t>
            </a:r>
          </a:p>
        </p:txBody>
      </p:sp>
      <p:sp>
        <p:nvSpPr>
          <p:cNvPr id="4" name="Slide Number Placeholder 3"/>
          <p:cNvSpPr>
            <a:spLocks noGrp="1"/>
          </p:cNvSpPr>
          <p:nvPr>
            <p:ph type="sldNum" sz="quarter" idx="5"/>
          </p:nvPr>
        </p:nvSpPr>
        <p:spPr/>
        <p:txBody>
          <a:bodyPr/>
          <a:lstStyle/>
          <a:p>
            <a:fld id="{9C17B9E1-5ADC-7045-9E1F-8D1CF0861AE4}" type="slidenum">
              <a:rPr lang="en-US" smtClean="0"/>
              <a:t>19</a:t>
            </a:fld>
            <a:endParaRPr lang="en-US"/>
          </a:p>
        </p:txBody>
      </p:sp>
    </p:spTree>
    <p:extLst>
      <p:ext uri="{BB962C8B-B14F-4D97-AF65-F5344CB8AC3E}">
        <p14:creationId xmlns:p14="http://schemas.microsoft.com/office/powerpoint/2010/main" val="17329810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up on our features list is the Famous People link. </a:t>
            </a:r>
          </a:p>
        </p:txBody>
      </p:sp>
      <p:sp>
        <p:nvSpPr>
          <p:cNvPr id="4" name="Slide Number Placeholder 3"/>
          <p:cNvSpPr>
            <a:spLocks noGrp="1"/>
          </p:cNvSpPr>
          <p:nvPr>
            <p:ph type="sldNum" sz="quarter" idx="5"/>
          </p:nvPr>
        </p:nvSpPr>
        <p:spPr/>
        <p:txBody>
          <a:bodyPr/>
          <a:lstStyle/>
          <a:p>
            <a:fld id="{9C17B9E1-5ADC-7045-9E1F-8D1CF0861AE4}" type="slidenum">
              <a:rPr lang="en-US" smtClean="0"/>
              <a:t>20</a:t>
            </a:fld>
            <a:endParaRPr lang="en-US"/>
          </a:p>
        </p:txBody>
      </p:sp>
    </p:spTree>
    <p:extLst>
      <p:ext uri="{BB962C8B-B14F-4D97-AF65-F5344CB8AC3E}">
        <p14:creationId xmlns:p14="http://schemas.microsoft.com/office/powerpoint/2010/main" val="2289607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famous people page contains short biographies of some of the most famous people from a given country. This gives just enough to get a basic understanding of who the individual was, when they lived and why they are considered famous. </a:t>
            </a:r>
          </a:p>
        </p:txBody>
      </p:sp>
      <p:sp>
        <p:nvSpPr>
          <p:cNvPr id="4" name="Slide Number Placeholder 3"/>
          <p:cNvSpPr>
            <a:spLocks noGrp="1"/>
          </p:cNvSpPr>
          <p:nvPr>
            <p:ph type="sldNum" sz="quarter" idx="5"/>
          </p:nvPr>
        </p:nvSpPr>
        <p:spPr/>
        <p:txBody>
          <a:bodyPr/>
          <a:lstStyle/>
          <a:p>
            <a:fld id="{9C17B9E1-5ADC-7045-9E1F-8D1CF0861AE4}" type="slidenum">
              <a:rPr lang="en-US" smtClean="0"/>
              <a:t>21</a:t>
            </a:fld>
            <a:endParaRPr lang="en-US"/>
          </a:p>
        </p:txBody>
      </p:sp>
    </p:spTree>
    <p:extLst>
      <p:ext uri="{BB962C8B-B14F-4D97-AF65-F5344CB8AC3E}">
        <p14:creationId xmlns:p14="http://schemas.microsoft.com/office/powerpoint/2010/main" val="3789636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feature is also one of the most popular ones, the recipes feature.</a:t>
            </a:r>
          </a:p>
        </p:txBody>
      </p:sp>
      <p:sp>
        <p:nvSpPr>
          <p:cNvPr id="4" name="Slide Number Placeholder 3"/>
          <p:cNvSpPr>
            <a:spLocks noGrp="1"/>
          </p:cNvSpPr>
          <p:nvPr>
            <p:ph type="sldNum" sz="quarter" idx="5"/>
          </p:nvPr>
        </p:nvSpPr>
        <p:spPr/>
        <p:txBody>
          <a:bodyPr/>
          <a:lstStyle/>
          <a:p>
            <a:fld id="{9C17B9E1-5ADC-7045-9E1F-8D1CF0861AE4}" type="slidenum">
              <a:rPr lang="en-US" smtClean="0"/>
              <a:t>22</a:t>
            </a:fld>
            <a:endParaRPr lang="en-US"/>
          </a:p>
        </p:txBody>
      </p:sp>
    </p:spTree>
    <p:extLst>
      <p:ext uri="{BB962C8B-B14F-4D97-AF65-F5344CB8AC3E}">
        <p14:creationId xmlns:p14="http://schemas.microsoft.com/office/powerpoint/2010/main" val="115277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Landing page, where you can click to select which edition you’d like to browse. The World Edition is targeting Middle School and High School students, while the Kids, States and Provinces editions support upper Elementary and Middle School reading levels. These grade levels also match when the assignments are typically done; for example, States report is mostly Elementary and Country Report mostly middle or higher. Of course, your mileage may vary, and one of the strengths of this product is that all of the editions are set up the same way, so users can comfortably move from one to the other. </a:t>
            </a:r>
          </a:p>
        </p:txBody>
      </p:sp>
      <p:sp>
        <p:nvSpPr>
          <p:cNvPr id="4" name="Slide Number Placeholder 3"/>
          <p:cNvSpPr>
            <a:spLocks noGrp="1"/>
          </p:cNvSpPr>
          <p:nvPr>
            <p:ph type="sldNum" sz="quarter" idx="5"/>
          </p:nvPr>
        </p:nvSpPr>
        <p:spPr/>
        <p:txBody>
          <a:bodyPr/>
          <a:lstStyle/>
          <a:p>
            <a:fld id="{9C17B9E1-5ADC-7045-9E1F-8D1CF0861AE4}" type="slidenum">
              <a:rPr lang="en-US" smtClean="0"/>
              <a:t>4</a:t>
            </a:fld>
            <a:endParaRPr lang="en-US"/>
          </a:p>
        </p:txBody>
      </p:sp>
    </p:spTree>
    <p:extLst>
      <p:ext uri="{BB962C8B-B14F-4D97-AF65-F5344CB8AC3E}">
        <p14:creationId xmlns:p14="http://schemas.microsoft.com/office/powerpoint/2010/main" val="1331412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recipes are provided by our cultural contacts in the country. These are helpful for those schools that have a world culture food fair and students make and share the recipe for one or more countries. </a:t>
            </a:r>
          </a:p>
        </p:txBody>
      </p:sp>
      <p:sp>
        <p:nvSpPr>
          <p:cNvPr id="4" name="Slide Number Placeholder 3"/>
          <p:cNvSpPr>
            <a:spLocks noGrp="1"/>
          </p:cNvSpPr>
          <p:nvPr>
            <p:ph type="sldNum" sz="quarter" idx="5"/>
          </p:nvPr>
        </p:nvSpPr>
        <p:spPr/>
        <p:txBody>
          <a:bodyPr/>
          <a:lstStyle/>
          <a:p>
            <a:fld id="{9C17B9E1-5ADC-7045-9E1F-8D1CF0861AE4}" type="slidenum">
              <a:rPr lang="en-US" smtClean="0"/>
              <a:t>23</a:t>
            </a:fld>
            <a:endParaRPr lang="en-US"/>
          </a:p>
        </p:txBody>
      </p:sp>
    </p:spTree>
    <p:extLst>
      <p:ext uri="{BB962C8B-B14F-4D97-AF65-F5344CB8AC3E}">
        <p14:creationId xmlns:p14="http://schemas.microsoft.com/office/powerpoint/2010/main" val="1466437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now that we’ve taken a look at all of the features for this country’s page, let’s turn our focus to some of the tools. The one I’m going to click on now are the Graphs and Tables. </a:t>
            </a:r>
          </a:p>
        </p:txBody>
      </p:sp>
      <p:sp>
        <p:nvSpPr>
          <p:cNvPr id="4" name="Slide Number Placeholder 3"/>
          <p:cNvSpPr>
            <a:spLocks noGrp="1"/>
          </p:cNvSpPr>
          <p:nvPr>
            <p:ph type="sldNum" sz="quarter" idx="5"/>
          </p:nvPr>
        </p:nvSpPr>
        <p:spPr/>
        <p:txBody>
          <a:bodyPr/>
          <a:lstStyle/>
          <a:p>
            <a:fld id="{9C17B9E1-5ADC-7045-9E1F-8D1CF0861AE4}" type="slidenum">
              <a:rPr lang="en-US" smtClean="0"/>
              <a:t>24</a:t>
            </a:fld>
            <a:endParaRPr lang="en-US"/>
          </a:p>
        </p:txBody>
      </p:sp>
    </p:spTree>
    <p:extLst>
      <p:ext uri="{BB962C8B-B14F-4D97-AF65-F5344CB8AC3E}">
        <p14:creationId xmlns:p14="http://schemas.microsoft.com/office/powerpoint/2010/main" val="93592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graphs and tables are updated with statistics by our CultureGrams editors. These tools offer an opportunity for students to sharpen their numeracy skills. There are two options available in the column on the left of the screen. The first, on the top, shows country data on major demographic categories. Each link takes you to a page of countries and you can compare the statistics there. The second option allows students (or teachers) to build their own table or graph by selecting a few countries and a few demographic categories. </a:t>
            </a:r>
          </a:p>
        </p:txBody>
      </p:sp>
      <p:sp>
        <p:nvSpPr>
          <p:cNvPr id="4" name="Slide Number Placeholder 3"/>
          <p:cNvSpPr>
            <a:spLocks noGrp="1"/>
          </p:cNvSpPr>
          <p:nvPr>
            <p:ph type="sldNum" sz="quarter" idx="5"/>
          </p:nvPr>
        </p:nvSpPr>
        <p:spPr/>
        <p:txBody>
          <a:bodyPr/>
          <a:lstStyle/>
          <a:p>
            <a:fld id="{9C17B9E1-5ADC-7045-9E1F-8D1CF0861AE4}" type="slidenum">
              <a:rPr lang="en-US" smtClean="0"/>
              <a:t>25</a:t>
            </a:fld>
            <a:endParaRPr lang="en-US"/>
          </a:p>
        </p:txBody>
      </p:sp>
    </p:spTree>
    <p:extLst>
      <p:ext uri="{BB962C8B-B14F-4D97-AF65-F5344CB8AC3E}">
        <p14:creationId xmlns:p14="http://schemas.microsoft.com/office/powerpoint/2010/main" val="2197541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back once more to the India page, because I want to take a quick look at the Cultural content. I’ll select Personal appearance to take a look at here - </a:t>
            </a:r>
          </a:p>
        </p:txBody>
      </p:sp>
      <p:sp>
        <p:nvSpPr>
          <p:cNvPr id="4" name="Slide Number Placeholder 3"/>
          <p:cNvSpPr>
            <a:spLocks noGrp="1"/>
          </p:cNvSpPr>
          <p:nvPr>
            <p:ph type="sldNum" sz="quarter" idx="5"/>
          </p:nvPr>
        </p:nvSpPr>
        <p:spPr/>
        <p:txBody>
          <a:bodyPr/>
          <a:lstStyle/>
          <a:p>
            <a:fld id="{9C17B9E1-5ADC-7045-9E1F-8D1CF0861AE4}" type="slidenum">
              <a:rPr lang="en-US" smtClean="0"/>
              <a:t>26</a:t>
            </a:fld>
            <a:endParaRPr lang="en-US"/>
          </a:p>
        </p:txBody>
      </p:sp>
    </p:spTree>
    <p:extLst>
      <p:ext uri="{BB962C8B-B14F-4D97-AF65-F5344CB8AC3E}">
        <p14:creationId xmlns:p14="http://schemas.microsoft.com/office/powerpoint/2010/main" val="3996163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before, the cultural content is provided to us by natives or long-time residents of a country. I want to point out several features on this page: the first is that these pages include in-text links to images in CultureGrams that relate to the word in question. Also included are links to in-text audio files to hear words pronounced by a native speaker that may not be familiar to students. Navigation buttons at the bottom of the page move through the various cultural headings for a particular country. And like before, there is the ability to generate a citation in either MLA or APA format for this section and you can click in the top right corner for these options. </a:t>
            </a:r>
          </a:p>
        </p:txBody>
      </p:sp>
      <p:sp>
        <p:nvSpPr>
          <p:cNvPr id="4" name="Slide Number Placeholder 3"/>
          <p:cNvSpPr>
            <a:spLocks noGrp="1"/>
          </p:cNvSpPr>
          <p:nvPr>
            <p:ph type="sldNum" sz="quarter" idx="5"/>
          </p:nvPr>
        </p:nvSpPr>
        <p:spPr/>
        <p:txBody>
          <a:bodyPr/>
          <a:lstStyle/>
          <a:p>
            <a:fld id="{9C17B9E1-5ADC-7045-9E1F-8D1CF0861AE4}" type="slidenum">
              <a:rPr lang="en-US" smtClean="0"/>
              <a:t>27</a:t>
            </a:fld>
            <a:endParaRPr lang="en-US"/>
          </a:p>
        </p:txBody>
      </p:sp>
    </p:spTree>
    <p:extLst>
      <p:ext uri="{BB962C8B-B14F-4D97-AF65-F5344CB8AC3E}">
        <p14:creationId xmlns:p14="http://schemas.microsoft.com/office/powerpoint/2010/main" val="69992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time, back to the India World Edition landing page. The red oval showcases that you can toggle to the Kids Edition version of the India report. This will have similar information, but organized for younger audiences.</a:t>
            </a:r>
          </a:p>
        </p:txBody>
      </p:sp>
      <p:sp>
        <p:nvSpPr>
          <p:cNvPr id="4" name="Slide Number Placeholder 3"/>
          <p:cNvSpPr>
            <a:spLocks noGrp="1"/>
          </p:cNvSpPr>
          <p:nvPr>
            <p:ph type="sldNum" sz="quarter" idx="5"/>
          </p:nvPr>
        </p:nvSpPr>
        <p:spPr/>
        <p:txBody>
          <a:bodyPr/>
          <a:lstStyle/>
          <a:p>
            <a:fld id="{9C17B9E1-5ADC-7045-9E1F-8D1CF0861AE4}" type="slidenum">
              <a:rPr lang="en-US" smtClean="0"/>
              <a:t>28</a:t>
            </a:fld>
            <a:endParaRPr lang="en-US"/>
          </a:p>
        </p:txBody>
      </p:sp>
    </p:spTree>
    <p:extLst>
      <p:ext uri="{BB962C8B-B14F-4D97-AF65-F5344CB8AC3E}">
        <p14:creationId xmlns:p14="http://schemas.microsoft.com/office/powerpoint/2010/main" val="2030488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India landing page in Kids Edition. The red oval shows the link for getting back to the World Edition version of this report. As you can see, this page has similar navigation to the World Edition, but is more colorful and some of the text is shorter and bulleted. </a:t>
            </a:r>
          </a:p>
        </p:txBody>
      </p:sp>
      <p:sp>
        <p:nvSpPr>
          <p:cNvPr id="4" name="Slide Number Placeholder 3"/>
          <p:cNvSpPr>
            <a:spLocks noGrp="1"/>
          </p:cNvSpPr>
          <p:nvPr>
            <p:ph type="sldNum" sz="quarter" idx="5"/>
          </p:nvPr>
        </p:nvSpPr>
        <p:spPr/>
        <p:txBody>
          <a:bodyPr/>
          <a:lstStyle/>
          <a:p>
            <a:fld id="{9C17B9E1-5ADC-7045-9E1F-8D1CF0861AE4}" type="slidenum">
              <a:rPr lang="en-US" smtClean="0"/>
              <a:t>30</a:t>
            </a:fld>
            <a:endParaRPr lang="en-US"/>
          </a:p>
        </p:txBody>
      </p:sp>
    </p:spTree>
    <p:extLst>
      <p:ext uri="{BB962C8B-B14F-4D97-AF65-F5344CB8AC3E}">
        <p14:creationId xmlns:p14="http://schemas.microsoft.com/office/powerpoint/2010/main" val="1193813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scroll down on the Kids Edition version of the India report, you’ll note the similarities – The Average Person infographic and the flag, the quick facts, etc. Since children are often curious how life is like for their peers in other countries, let’s click to take a look at the Life as a Kid page.</a:t>
            </a:r>
          </a:p>
        </p:txBody>
      </p:sp>
      <p:sp>
        <p:nvSpPr>
          <p:cNvPr id="4" name="Slide Number Placeholder 3"/>
          <p:cNvSpPr>
            <a:spLocks noGrp="1"/>
          </p:cNvSpPr>
          <p:nvPr>
            <p:ph type="sldNum" sz="quarter" idx="5"/>
          </p:nvPr>
        </p:nvSpPr>
        <p:spPr/>
        <p:txBody>
          <a:bodyPr/>
          <a:lstStyle/>
          <a:p>
            <a:fld id="{9C17B9E1-5ADC-7045-9E1F-8D1CF0861AE4}" type="slidenum">
              <a:rPr lang="en-US" smtClean="0"/>
              <a:t>31</a:t>
            </a:fld>
            <a:endParaRPr lang="en-US"/>
          </a:p>
        </p:txBody>
      </p:sp>
    </p:spTree>
    <p:extLst>
      <p:ext uri="{BB962C8B-B14F-4D97-AF65-F5344CB8AC3E}">
        <p14:creationId xmlns:p14="http://schemas.microsoft.com/office/powerpoint/2010/main" val="3635519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link on the previous page, here it the life as a kid page. You’ll see that the content is shorter than on the World Edition page, and there are the same features as we saw in the World Edition such as translate, text-to-speech, and the citations. You’ll also see the links on the top of the page that will lead you to the interviews, slideshows, graphs and tables, etc.</a:t>
            </a:r>
          </a:p>
        </p:txBody>
      </p:sp>
      <p:sp>
        <p:nvSpPr>
          <p:cNvPr id="4" name="Slide Number Placeholder 3"/>
          <p:cNvSpPr>
            <a:spLocks noGrp="1"/>
          </p:cNvSpPr>
          <p:nvPr>
            <p:ph type="sldNum" sz="quarter" idx="5"/>
          </p:nvPr>
        </p:nvSpPr>
        <p:spPr/>
        <p:txBody>
          <a:bodyPr/>
          <a:lstStyle/>
          <a:p>
            <a:fld id="{9C17B9E1-5ADC-7045-9E1F-8D1CF0861AE4}" type="slidenum">
              <a:rPr lang="en-US" smtClean="0"/>
              <a:t>32</a:t>
            </a:fld>
            <a:endParaRPr lang="en-US"/>
          </a:p>
        </p:txBody>
      </p:sp>
    </p:spTree>
    <p:extLst>
      <p:ext uri="{BB962C8B-B14F-4D97-AF65-F5344CB8AC3E}">
        <p14:creationId xmlns:p14="http://schemas.microsoft.com/office/powerpoint/2010/main" val="1062518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quickly, I want to show you the view for the States Edition. The change in color of the header indicates a different edition of the product. So now, instead of a world map, we see a map of the United States. Let’s click on the state of Georgia as an example today.</a:t>
            </a:r>
          </a:p>
        </p:txBody>
      </p:sp>
      <p:sp>
        <p:nvSpPr>
          <p:cNvPr id="4" name="Slide Number Placeholder 3"/>
          <p:cNvSpPr>
            <a:spLocks noGrp="1"/>
          </p:cNvSpPr>
          <p:nvPr>
            <p:ph type="sldNum" sz="quarter" idx="5"/>
          </p:nvPr>
        </p:nvSpPr>
        <p:spPr/>
        <p:txBody>
          <a:bodyPr/>
          <a:lstStyle/>
          <a:p>
            <a:fld id="{9C17B9E1-5ADC-7045-9E1F-8D1CF0861AE4}" type="slidenum">
              <a:rPr lang="en-US" smtClean="0"/>
              <a:t>34</a:t>
            </a:fld>
            <a:endParaRPr lang="en-US"/>
          </a:p>
        </p:txBody>
      </p:sp>
    </p:spTree>
    <p:extLst>
      <p:ext uri="{BB962C8B-B14F-4D97-AF65-F5344CB8AC3E}">
        <p14:creationId xmlns:p14="http://schemas.microsoft.com/office/powerpoint/2010/main" val="3983964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off today by looking at the Landing Page for the World Edition. There are multiple ways to navigate to which country you’d like to take a look at, the first being the map based navigation with the option to use an alphabetical pull down in the upper </a:t>
            </a:r>
            <a:r>
              <a:rPr lang="en-US" dirty="0" err="1"/>
              <a:t>lefthand</a:t>
            </a:r>
            <a:r>
              <a:rPr lang="en-US" dirty="0"/>
              <a:t> side. You also have the ability to navigate by the ‘Gallery’ options at the top of the page rather than by country. For example, if you just want to view Interviews you can click right on that tab and view a list of interviews for every country. And of course, you have the option to use the search bar in the top right corner to do a basic search. I also want to quickly point out the ability to link a Google Drive account is up in this corner as well.</a:t>
            </a:r>
          </a:p>
        </p:txBody>
      </p:sp>
      <p:sp>
        <p:nvSpPr>
          <p:cNvPr id="4" name="Slide Number Placeholder 3"/>
          <p:cNvSpPr>
            <a:spLocks noGrp="1"/>
          </p:cNvSpPr>
          <p:nvPr>
            <p:ph type="sldNum" sz="quarter" idx="5"/>
          </p:nvPr>
        </p:nvSpPr>
        <p:spPr/>
        <p:txBody>
          <a:bodyPr/>
          <a:lstStyle/>
          <a:p>
            <a:fld id="{9C17B9E1-5ADC-7045-9E1F-8D1CF0861AE4}" type="slidenum">
              <a:rPr lang="en-US" smtClean="0"/>
              <a:t>6</a:t>
            </a:fld>
            <a:endParaRPr lang="en-US"/>
          </a:p>
        </p:txBody>
      </p:sp>
    </p:spTree>
    <p:extLst>
      <p:ext uri="{BB962C8B-B14F-4D97-AF65-F5344CB8AC3E}">
        <p14:creationId xmlns:p14="http://schemas.microsoft.com/office/powerpoint/2010/main" val="32171841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Georgia landing page. If it reminds you of the Kids Edition, there’s a reason for that – it’s set up to look similar because a common upper-Elementary assignment is to write about a state. The left hand navigation is similar to Kids Edition as well. Other report options found in other editions are visible here too. </a:t>
            </a:r>
          </a:p>
        </p:txBody>
      </p:sp>
      <p:sp>
        <p:nvSpPr>
          <p:cNvPr id="4" name="Slide Number Placeholder 3"/>
          <p:cNvSpPr>
            <a:spLocks noGrp="1"/>
          </p:cNvSpPr>
          <p:nvPr>
            <p:ph type="sldNum" sz="quarter" idx="5"/>
          </p:nvPr>
        </p:nvSpPr>
        <p:spPr/>
        <p:txBody>
          <a:bodyPr/>
          <a:lstStyle/>
          <a:p>
            <a:fld id="{9C17B9E1-5ADC-7045-9E1F-8D1CF0861AE4}" type="slidenum">
              <a:rPr lang="en-US" smtClean="0"/>
              <a:t>35</a:t>
            </a:fld>
            <a:endParaRPr lang="en-US"/>
          </a:p>
        </p:txBody>
      </p:sp>
    </p:spTree>
    <p:extLst>
      <p:ext uri="{BB962C8B-B14F-4D97-AF65-F5344CB8AC3E}">
        <p14:creationId xmlns:p14="http://schemas.microsoft.com/office/powerpoint/2010/main" val="41022986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scrolling further down on the U.S. States Edition pages. Again, the placement of the information is consistent with other editions: Same tools, same places.</a:t>
            </a:r>
          </a:p>
        </p:txBody>
      </p:sp>
      <p:sp>
        <p:nvSpPr>
          <p:cNvPr id="4" name="Slide Number Placeholder 3"/>
          <p:cNvSpPr>
            <a:spLocks noGrp="1"/>
          </p:cNvSpPr>
          <p:nvPr>
            <p:ph type="sldNum" sz="quarter" idx="5"/>
          </p:nvPr>
        </p:nvSpPr>
        <p:spPr/>
        <p:txBody>
          <a:bodyPr/>
          <a:lstStyle/>
          <a:p>
            <a:fld id="{9C17B9E1-5ADC-7045-9E1F-8D1CF0861AE4}" type="slidenum">
              <a:rPr lang="en-US" smtClean="0"/>
              <a:t>36</a:t>
            </a:fld>
            <a:endParaRPr lang="en-US"/>
          </a:p>
        </p:txBody>
      </p:sp>
    </p:spTree>
    <p:extLst>
      <p:ext uri="{BB962C8B-B14F-4D97-AF65-F5344CB8AC3E}">
        <p14:creationId xmlns:p14="http://schemas.microsoft.com/office/powerpoint/2010/main" val="3791501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finish up today, I want to point out on the right side of the screen you have a link called ‘Teaching Activities’. Clicking on this will open up a PDF - </a:t>
            </a:r>
          </a:p>
        </p:txBody>
      </p:sp>
      <p:sp>
        <p:nvSpPr>
          <p:cNvPr id="4" name="Slide Number Placeholder 3"/>
          <p:cNvSpPr>
            <a:spLocks noGrp="1"/>
          </p:cNvSpPr>
          <p:nvPr>
            <p:ph type="sldNum" sz="quarter" idx="5"/>
          </p:nvPr>
        </p:nvSpPr>
        <p:spPr/>
        <p:txBody>
          <a:bodyPr/>
          <a:lstStyle/>
          <a:p>
            <a:fld id="{9C17B9E1-5ADC-7045-9E1F-8D1CF0861AE4}" type="slidenum">
              <a:rPr lang="en-US" smtClean="0"/>
              <a:t>37</a:t>
            </a:fld>
            <a:endParaRPr lang="en-US"/>
          </a:p>
        </p:txBody>
      </p:sp>
    </p:spTree>
    <p:extLst>
      <p:ext uri="{BB962C8B-B14F-4D97-AF65-F5344CB8AC3E}">
        <p14:creationId xmlns:p14="http://schemas.microsoft.com/office/powerpoint/2010/main" val="105216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That looks like this. It is organized by grade range or activity type, and it includes full lesson plans including links back to the product section relevant to the activity. This PDF can also be found on the CultureGrams </a:t>
            </a:r>
            <a:r>
              <a:rPr lang="en-US" dirty="0" err="1"/>
              <a:t>LibGuide</a:t>
            </a:r>
            <a:r>
              <a:rPr lang="en-US"/>
              <a:t>.</a:t>
            </a:r>
            <a:endParaRPr lang="en-US" dirty="0"/>
          </a:p>
        </p:txBody>
      </p:sp>
      <p:sp>
        <p:nvSpPr>
          <p:cNvPr id="4" name="Slide Number Placeholder 3"/>
          <p:cNvSpPr>
            <a:spLocks noGrp="1"/>
          </p:cNvSpPr>
          <p:nvPr>
            <p:ph type="sldNum" sz="quarter" idx="5"/>
          </p:nvPr>
        </p:nvSpPr>
        <p:spPr/>
        <p:txBody>
          <a:bodyPr/>
          <a:lstStyle/>
          <a:p>
            <a:fld id="{9C17B9E1-5ADC-7045-9E1F-8D1CF0861AE4}" type="slidenum">
              <a:rPr lang="en-US" smtClean="0"/>
              <a:t>38</a:t>
            </a:fld>
            <a:endParaRPr lang="en-US"/>
          </a:p>
        </p:txBody>
      </p:sp>
    </p:spTree>
    <p:extLst>
      <p:ext uri="{BB962C8B-B14F-4D97-AF65-F5344CB8AC3E}">
        <p14:creationId xmlns:p14="http://schemas.microsoft.com/office/powerpoint/2010/main" val="31849954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additional resources for this database, we have two related </a:t>
            </a:r>
            <a:r>
              <a:rPr lang="en-US" dirty="0" err="1"/>
              <a:t>LibGuides</a:t>
            </a:r>
            <a:r>
              <a:rPr lang="en-US" dirty="0"/>
              <a:t>. The first is the CultureGrams </a:t>
            </a:r>
            <a:r>
              <a:rPr lang="en-US" dirty="0" err="1"/>
              <a:t>LibGuide</a:t>
            </a:r>
            <a:r>
              <a:rPr lang="en-US" dirty="0"/>
              <a:t>, where you’ll find </a:t>
            </a:r>
            <a:r>
              <a:rPr lang="en-US" dirty="0" err="1"/>
              <a:t>elearning</a:t>
            </a:r>
            <a:r>
              <a:rPr lang="en-US" dirty="0"/>
              <a:t> modules, </a:t>
            </a:r>
            <a:r>
              <a:rPr lang="en-US" dirty="0" err="1"/>
              <a:t>powerpoint</a:t>
            </a:r>
            <a:r>
              <a:rPr lang="en-US" dirty="0"/>
              <a:t> presentations, and support center articles. We also have a K-12 Education </a:t>
            </a:r>
            <a:r>
              <a:rPr lang="en-US" dirty="0" err="1"/>
              <a:t>Coursepack</a:t>
            </a:r>
            <a:r>
              <a:rPr lang="en-US" dirty="0"/>
              <a:t> </a:t>
            </a:r>
            <a:r>
              <a:rPr lang="en-US" dirty="0" err="1"/>
              <a:t>LibGuide</a:t>
            </a:r>
            <a:r>
              <a:rPr lang="en-US" dirty="0"/>
              <a:t>, and this is where you will find teaching activities and handouts such as scavenger hunts. More content is in the process of being added, so please continue to check for new, fun items – I will include the links to both of these guides when I send out the recording for our session today.</a:t>
            </a:r>
          </a:p>
        </p:txBody>
      </p:sp>
      <p:sp>
        <p:nvSpPr>
          <p:cNvPr id="4" name="Slide Number Placeholder 3"/>
          <p:cNvSpPr>
            <a:spLocks noGrp="1"/>
          </p:cNvSpPr>
          <p:nvPr>
            <p:ph type="sldNum" sz="quarter" idx="5"/>
          </p:nvPr>
        </p:nvSpPr>
        <p:spPr/>
        <p:txBody>
          <a:bodyPr/>
          <a:lstStyle/>
          <a:p>
            <a:fld id="{9C17B9E1-5ADC-7045-9E1F-8D1CF0861AE4}" type="slidenum">
              <a:rPr lang="en-US" smtClean="0"/>
              <a:t>39</a:t>
            </a:fld>
            <a:endParaRPr lang="en-US"/>
          </a:p>
        </p:txBody>
      </p:sp>
    </p:spTree>
    <p:extLst>
      <p:ext uri="{BB962C8B-B14F-4D97-AF65-F5344CB8AC3E}">
        <p14:creationId xmlns:p14="http://schemas.microsoft.com/office/powerpoint/2010/main" val="575616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example today, I’ve selected the World Edition India Report, and as you can see there is a lot of information on this page. On the left you’ll find many categories for various types of cultural information. On the far right you’ll find the access to different versions of the report (Print PDF, email reports, etc.) and also supplementary features such as photo galleries, famous people, and graphs and tables. At the top are two important Tools: the translate button, to translate the page into multiple languages, and a Text-to-speech feature that allows the user to have the report read to them. You also have the ability to download the audio as an mp3 file and save it, to listen to it later. And the last thing I’d like to point out on this page is the Average Person Infographic towards the middle. This is a very popular feature that supports visual literacy, and each report has one. </a:t>
            </a:r>
          </a:p>
        </p:txBody>
      </p:sp>
      <p:sp>
        <p:nvSpPr>
          <p:cNvPr id="4" name="Slide Number Placeholder 3"/>
          <p:cNvSpPr>
            <a:spLocks noGrp="1"/>
          </p:cNvSpPr>
          <p:nvPr>
            <p:ph type="sldNum" sz="quarter" idx="5"/>
          </p:nvPr>
        </p:nvSpPr>
        <p:spPr/>
        <p:txBody>
          <a:bodyPr/>
          <a:lstStyle/>
          <a:p>
            <a:fld id="{9C17B9E1-5ADC-7045-9E1F-8D1CF0861AE4}" type="slidenum">
              <a:rPr lang="en-US" smtClean="0"/>
              <a:t>7</a:t>
            </a:fld>
            <a:endParaRPr lang="en-US"/>
          </a:p>
        </p:txBody>
      </p:sp>
    </p:spTree>
    <p:extLst>
      <p:ext uri="{BB962C8B-B14F-4D97-AF65-F5344CB8AC3E}">
        <p14:creationId xmlns:p14="http://schemas.microsoft.com/office/powerpoint/2010/main" val="1062687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here’s a closer look at the Average person infographic – it compares with World averages and is updated annually. Further down shows statistics such as rural/urban distribution, dominant language, religion, etc. </a:t>
            </a:r>
          </a:p>
        </p:txBody>
      </p:sp>
      <p:sp>
        <p:nvSpPr>
          <p:cNvPr id="4" name="Slide Number Placeholder 3"/>
          <p:cNvSpPr>
            <a:spLocks noGrp="1"/>
          </p:cNvSpPr>
          <p:nvPr>
            <p:ph type="sldNum" sz="quarter" idx="5"/>
          </p:nvPr>
        </p:nvSpPr>
        <p:spPr/>
        <p:txBody>
          <a:bodyPr/>
          <a:lstStyle/>
          <a:p>
            <a:fld id="{9C17B9E1-5ADC-7045-9E1F-8D1CF0861AE4}" type="slidenum">
              <a:rPr lang="en-US" smtClean="0"/>
              <a:t>8</a:t>
            </a:fld>
            <a:endParaRPr lang="en-US"/>
          </a:p>
        </p:txBody>
      </p:sp>
    </p:spTree>
    <p:extLst>
      <p:ext uri="{BB962C8B-B14F-4D97-AF65-F5344CB8AC3E}">
        <p14:creationId xmlns:p14="http://schemas.microsoft.com/office/powerpoint/2010/main" val="108769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the India World Edition report. Scrolling further down the page, you can see items such as audio files of the official name being pronounced and a recording of the National anthem. We’ve also got a number of different flags and even more cultural categories on the </a:t>
            </a:r>
            <a:r>
              <a:rPr lang="en-US" dirty="0" err="1"/>
              <a:t>lefthand</a:t>
            </a:r>
            <a:r>
              <a:rPr lang="en-US" dirty="0"/>
              <a:t> side. </a:t>
            </a:r>
          </a:p>
        </p:txBody>
      </p:sp>
      <p:sp>
        <p:nvSpPr>
          <p:cNvPr id="4" name="Slide Number Placeholder 3"/>
          <p:cNvSpPr>
            <a:spLocks noGrp="1"/>
          </p:cNvSpPr>
          <p:nvPr>
            <p:ph type="sldNum" sz="quarter" idx="5"/>
          </p:nvPr>
        </p:nvSpPr>
        <p:spPr/>
        <p:txBody>
          <a:bodyPr/>
          <a:lstStyle/>
          <a:p>
            <a:fld id="{9C17B9E1-5ADC-7045-9E1F-8D1CF0861AE4}" type="slidenum">
              <a:rPr lang="en-US" smtClean="0"/>
              <a:t>9</a:t>
            </a:fld>
            <a:endParaRPr lang="en-US"/>
          </a:p>
        </p:txBody>
      </p:sp>
    </p:spTree>
    <p:extLst>
      <p:ext uri="{BB962C8B-B14F-4D97-AF65-F5344CB8AC3E}">
        <p14:creationId xmlns:p14="http://schemas.microsoft.com/office/powerpoint/2010/main" val="607827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Scrolling to the very bottom of the India World Edition report, you’ll find vital statistics. You’ll note that some are hyperlinked to tables with global numbers for comparison purposes. There is also where you will find the citation generator, where you can select either of the latest versions of APA and MLA.</a:t>
            </a:r>
          </a:p>
        </p:txBody>
      </p:sp>
      <p:sp>
        <p:nvSpPr>
          <p:cNvPr id="4" name="Slide Number Placeholder 3"/>
          <p:cNvSpPr>
            <a:spLocks noGrp="1"/>
          </p:cNvSpPr>
          <p:nvPr>
            <p:ph type="sldNum" sz="quarter" idx="5"/>
          </p:nvPr>
        </p:nvSpPr>
        <p:spPr/>
        <p:txBody>
          <a:bodyPr/>
          <a:lstStyle/>
          <a:p>
            <a:fld id="{9C17B9E1-5ADC-7045-9E1F-8D1CF0861AE4}" type="slidenum">
              <a:rPr lang="en-US" smtClean="0"/>
              <a:t>10</a:t>
            </a:fld>
            <a:endParaRPr lang="en-US"/>
          </a:p>
        </p:txBody>
      </p:sp>
    </p:spTree>
    <p:extLst>
      <p:ext uri="{BB962C8B-B14F-4D97-AF65-F5344CB8AC3E}">
        <p14:creationId xmlns:p14="http://schemas.microsoft.com/office/powerpoint/2010/main" val="900629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we’re going to take a look at the features located on the right side of the page. Scrolling back to the top of the India Report, let’s go ahead and take a look at the Photo Gallery.</a:t>
            </a:r>
          </a:p>
        </p:txBody>
      </p:sp>
      <p:sp>
        <p:nvSpPr>
          <p:cNvPr id="4" name="Slide Number Placeholder 3"/>
          <p:cNvSpPr>
            <a:spLocks noGrp="1"/>
          </p:cNvSpPr>
          <p:nvPr>
            <p:ph type="sldNum" sz="quarter" idx="5"/>
          </p:nvPr>
        </p:nvSpPr>
        <p:spPr/>
        <p:txBody>
          <a:bodyPr/>
          <a:lstStyle/>
          <a:p>
            <a:fld id="{9C17B9E1-5ADC-7045-9E1F-8D1CF0861AE4}" type="slidenum">
              <a:rPr lang="en-US" smtClean="0"/>
              <a:t>11</a:t>
            </a:fld>
            <a:endParaRPr lang="en-US"/>
          </a:p>
        </p:txBody>
      </p:sp>
    </p:spTree>
    <p:extLst>
      <p:ext uri="{BB962C8B-B14F-4D97-AF65-F5344CB8AC3E}">
        <p14:creationId xmlns:p14="http://schemas.microsoft.com/office/powerpoint/2010/main" val="2714110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photo gallery for India. Many of these photos are proprietary to ProQuest and some are licensed. All the photo rights have been cleared for use in student assignments. There are different categories for users to search through, to help narrow down the subjects of their photos.</a:t>
            </a:r>
          </a:p>
        </p:txBody>
      </p:sp>
      <p:sp>
        <p:nvSpPr>
          <p:cNvPr id="4" name="Slide Number Placeholder 3"/>
          <p:cNvSpPr>
            <a:spLocks noGrp="1"/>
          </p:cNvSpPr>
          <p:nvPr>
            <p:ph type="sldNum" sz="quarter" idx="5"/>
          </p:nvPr>
        </p:nvSpPr>
        <p:spPr/>
        <p:txBody>
          <a:bodyPr/>
          <a:lstStyle/>
          <a:p>
            <a:fld id="{9C17B9E1-5ADC-7045-9E1F-8D1CF0861AE4}" type="slidenum">
              <a:rPr lang="en-US" smtClean="0"/>
              <a:t>12</a:t>
            </a:fld>
            <a:endParaRPr lang="en-US"/>
          </a:p>
        </p:txBody>
      </p:sp>
    </p:spTree>
    <p:extLst>
      <p:ext uri="{BB962C8B-B14F-4D97-AF65-F5344CB8AC3E}">
        <p14:creationId xmlns:p14="http://schemas.microsoft.com/office/powerpoint/2010/main" val="27499391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clarivate.com/" TargetMode="External"/><Relationship Id="rId4" Type="http://schemas.openxmlformats.org/officeDocument/2006/relationships/image" Target="../media/image5.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Beach Shore - Full Detai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A3069A-5503-59F7-D61A-D5B5F0BC70E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
            <a:ext cx="12192003" cy="6858001"/>
          </a:xfrm>
          <a:prstGeom prst="rect">
            <a:avLst/>
          </a:prstGeom>
        </p:spPr>
      </p:pic>
      <p:pic>
        <p:nvPicPr>
          <p:cNvPr id="14" name="Graphic 13">
            <a:extLst>
              <a:ext uri="{FF2B5EF4-FFF2-40B4-BE49-F238E27FC236}">
                <a16:creationId xmlns:a16="http://schemas.microsoft.com/office/drawing/2014/main" id="{1096E191-2144-60BE-91CE-85588EF18E7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00468" y="437514"/>
            <a:ext cx="1591064" cy="268913"/>
          </a:xfrm>
          <a:prstGeom prst="rect">
            <a:avLst/>
          </a:prstGeom>
        </p:spPr>
      </p:pic>
      <p:sp>
        <p:nvSpPr>
          <p:cNvPr id="17" name="Text Placeholder 9">
            <a:extLst>
              <a:ext uri="{FF2B5EF4-FFF2-40B4-BE49-F238E27FC236}">
                <a16:creationId xmlns:a16="http://schemas.microsoft.com/office/drawing/2014/main" id="{49C182B8-C7DD-EE7B-F51B-FA5E11F3C83E}"/>
              </a:ext>
            </a:extLst>
          </p:cNvPr>
          <p:cNvSpPr>
            <a:spLocks noGrp="1"/>
          </p:cNvSpPr>
          <p:nvPr>
            <p:ph type="body" sz="quarter" idx="13" hasCustomPrompt="1"/>
          </p:nvPr>
        </p:nvSpPr>
        <p:spPr>
          <a:xfrm>
            <a:off x="3359151" y="4274031"/>
            <a:ext cx="5473700" cy="252000"/>
          </a:xfrm>
          <a:prstGeom prst="rect">
            <a:avLst/>
          </a:prstGeom>
        </p:spPr>
        <p:txBody>
          <a:bodyPr lIns="0" tIns="0" rIns="0" bIns="0">
            <a:noAutofit/>
          </a:bodyPr>
          <a:lstStyle>
            <a:lvl1pPr marL="0" indent="0" algn="ctr">
              <a:lnSpc>
                <a:spcPct val="90000"/>
              </a:lnSpc>
              <a:buNone/>
              <a:defRPr sz="1800">
                <a:solidFill>
                  <a:schemeClr val="bg1"/>
                </a:solidFill>
                <a:latin typeface="+mj-lt"/>
              </a:defRPr>
            </a:lvl1pPr>
          </a:lstStyle>
          <a:p>
            <a:pPr lvl="0"/>
            <a:r>
              <a:rPr lang="en-US" dirty="0"/>
              <a:t>Forename Surname</a:t>
            </a:r>
            <a:endParaRPr lang="en-GB" dirty="0"/>
          </a:p>
        </p:txBody>
      </p:sp>
      <p:sp>
        <p:nvSpPr>
          <p:cNvPr id="18" name="Text Placeholder 9">
            <a:extLst>
              <a:ext uri="{FF2B5EF4-FFF2-40B4-BE49-F238E27FC236}">
                <a16:creationId xmlns:a16="http://schemas.microsoft.com/office/drawing/2014/main" id="{7E298FBE-14CA-2668-CBA1-51444BE8783F}"/>
              </a:ext>
            </a:extLst>
          </p:cNvPr>
          <p:cNvSpPr>
            <a:spLocks noGrp="1"/>
          </p:cNvSpPr>
          <p:nvPr>
            <p:ph type="body" sz="quarter" idx="14" hasCustomPrompt="1"/>
          </p:nvPr>
        </p:nvSpPr>
        <p:spPr>
          <a:xfrm>
            <a:off x="3359150" y="4540162"/>
            <a:ext cx="5473699" cy="252000"/>
          </a:xfrm>
          <a:prstGeom prst="rect">
            <a:avLst/>
          </a:prstGeom>
        </p:spPr>
        <p:txBody>
          <a:bodyPr lIns="0" tIns="0" rIns="0" bIns="0">
            <a:noAutofit/>
          </a:bodyPr>
          <a:lstStyle>
            <a:lvl1pPr marL="0" indent="0" algn="ctr">
              <a:lnSpc>
                <a:spcPct val="90000"/>
              </a:lnSpc>
              <a:buNone/>
              <a:defRPr sz="1800">
                <a:solidFill>
                  <a:schemeClr val="bg1"/>
                </a:solidFill>
                <a:latin typeface="+mn-lt"/>
              </a:defRPr>
            </a:lvl1pPr>
          </a:lstStyle>
          <a:p>
            <a:pPr lvl="0"/>
            <a:r>
              <a:rPr lang="en-US" dirty="0"/>
              <a:t>forename.surname@clarivate.com</a:t>
            </a:r>
            <a:endParaRPr lang="en-GB" dirty="0"/>
          </a:p>
        </p:txBody>
      </p:sp>
      <p:sp>
        <p:nvSpPr>
          <p:cNvPr id="19" name="Text Placeholder 9">
            <a:extLst>
              <a:ext uri="{FF2B5EF4-FFF2-40B4-BE49-F238E27FC236}">
                <a16:creationId xmlns:a16="http://schemas.microsoft.com/office/drawing/2014/main" id="{6C38E137-2FCE-14E8-AECF-571F9A547EBB}"/>
              </a:ext>
            </a:extLst>
          </p:cNvPr>
          <p:cNvSpPr>
            <a:spLocks noGrp="1"/>
          </p:cNvSpPr>
          <p:nvPr>
            <p:ph type="body" sz="quarter" idx="15" hasCustomPrompt="1"/>
          </p:nvPr>
        </p:nvSpPr>
        <p:spPr>
          <a:xfrm>
            <a:off x="3359151" y="4834830"/>
            <a:ext cx="5473699" cy="252000"/>
          </a:xfrm>
          <a:prstGeom prst="rect">
            <a:avLst/>
          </a:prstGeom>
        </p:spPr>
        <p:txBody>
          <a:bodyPr lIns="0" tIns="0" rIns="0" bIns="0">
            <a:noAutofit/>
          </a:bodyPr>
          <a:lstStyle>
            <a:lvl1pPr marL="0" indent="0" algn="ctr">
              <a:lnSpc>
                <a:spcPct val="90000"/>
              </a:lnSpc>
              <a:buNone/>
              <a:defRPr sz="1700">
                <a:solidFill>
                  <a:schemeClr val="bg1"/>
                </a:solidFill>
                <a:latin typeface="+mn-lt"/>
              </a:defRPr>
            </a:lvl1pPr>
          </a:lstStyle>
          <a:p>
            <a:pPr lvl="0"/>
            <a:r>
              <a:rPr lang="en-US" dirty="0"/>
              <a:t>+000 0000 0000</a:t>
            </a:r>
            <a:endParaRPr lang="en-GB" dirty="0"/>
          </a:p>
        </p:txBody>
      </p:sp>
      <p:sp>
        <p:nvSpPr>
          <p:cNvPr id="20" name="Text Placeholder 9">
            <a:extLst>
              <a:ext uri="{FF2B5EF4-FFF2-40B4-BE49-F238E27FC236}">
                <a16:creationId xmlns:a16="http://schemas.microsoft.com/office/drawing/2014/main" id="{97390884-694C-EA75-63FD-50D2649429CF}"/>
              </a:ext>
            </a:extLst>
          </p:cNvPr>
          <p:cNvSpPr>
            <a:spLocks noGrp="1"/>
          </p:cNvSpPr>
          <p:nvPr>
            <p:ph type="body" sz="quarter" idx="16" hasCustomPrompt="1"/>
          </p:nvPr>
        </p:nvSpPr>
        <p:spPr>
          <a:xfrm>
            <a:off x="554037" y="2901862"/>
            <a:ext cx="11094244" cy="719138"/>
          </a:xfrm>
          <a:prstGeom prst="rect">
            <a:avLst/>
          </a:prstGeom>
        </p:spPr>
        <p:txBody>
          <a:bodyPr lIns="0" tIns="36000" rIns="0" bIns="0" anchor="ctr" anchorCtr="0">
            <a:noAutofit/>
          </a:bodyPr>
          <a:lstStyle>
            <a:lvl1pPr marL="0" indent="0" algn="ctr">
              <a:lnSpc>
                <a:spcPct val="90000"/>
              </a:lnSpc>
              <a:buNone/>
              <a:defRPr sz="4400">
                <a:solidFill>
                  <a:schemeClr val="bg1"/>
                </a:solidFill>
                <a:latin typeface="+mj-lt"/>
              </a:defRPr>
            </a:lvl1pPr>
          </a:lstStyle>
          <a:p>
            <a:pPr lvl="0"/>
            <a:r>
              <a:rPr lang="en-US" dirty="0"/>
              <a:t>Thank you</a:t>
            </a:r>
            <a:endParaRPr lang="en-GB" dirty="0"/>
          </a:p>
        </p:txBody>
      </p:sp>
      <p:sp>
        <p:nvSpPr>
          <p:cNvPr id="5" name="TextBox 4">
            <a:extLst>
              <a:ext uri="{FF2B5EF4-FFF2-40B4-BE49-F238E27FC236}">
                <a16:creationId xmlns:a16="http://schemas.microsoft.com/office/drawing/2014/main" id="{47EC7D1E-62E3-3E63-06C1-118A7ED2A8FB}"/>
              </a:ext>
            </a:extLst>
          </p:cNvPr>
          <p:cNvSpPr txBox="1"/>
          <p:nvPr userDrawn="1"/>
        </p:nvSpPr>
        <p:spPr>
          <a:xfrm>
            <a:off x="8901583" y="6065125"/>
            <a:ext cx="2746698" cy="684803"/>
          </a:xfrm>
          <a:prstGeom prst="rect">
            <a:avLst/>
          </a:prstGeom>
          <a:noFill/>
        </p:spPr>
        <p:txBody>
          <a:bodyPr wrap="square" rtlCol="0">
            <a:spAutoFit/>
          </a:bodyPr>
          <a:lstStyle/>
          <a:p>
            <a:pPr marL="0" algn="l" defTabSz="914400" rtl="0" eaLnBrk="1" latinLnBrk="0" hangingPunct="1">
              <a:spcAft>
                <a:spcPts val="300"/>
              </a:spcAft>
            </a:pPr>
            <a:r>
              <a:rPr lang="en-GB" sz="900" kern="1200" dirty="0">
                <a:solidFill>
                  <a:schemeClr val="bg1"/>
                </a:solidFill>
                <a:latin typeface="+mj-lt"/>
                <a:ea typeface="+mn-ea"/>
                <a:cs typeface="+mn-cs"/>
              </a:rPr>
              <a:t>© 2023 Clarivate</a:t>
            </a:r>
          </a:p>
          <a:p>
            <a:r>
              <a:rPr lang="en-GB" sz="900" dirty="0">
                <a:solidFill>
                  <a:schemeClr val="bg1"/>
                </a:solidFill>
              </a:rPr>
              <a:t>Clarivate and </a:t>
            </a:r>
            <a:r>
              <a:rPr lang="en-US" sz="900" noProof="0" dirty="0">
                <a:solidFill>
                  <a:schemeClr val="bg1"/>
                </a:solidFill>
              </a:rPr>
              <a:t>its</a:t>
            </a:r>
            <a:r>
              <a:rPr lang="en-GB" sz="900" dirty="0">
                <a:solidFill>
                  <a:schemeClr val="bg1"/>
                </a:solidFill>
              </a:rPr>
              <a:t> logo, as well as all other trademarks used herein are trademarks of their respective owners and used under license.</a:t>
            </a:r>
          </a:p>
        </p:txBody>
      </p:sp>
      <p:sp>
        <p:nvSpPr>
          <p:cNvPr id="6" name="TextBox 5">
            <a:extLst>
              <a:ext uri="{FF2B5EF4-FFF2-40B4-BE49-F238E27FC236}">
                <a16:creationId xmlns:a16="http://schemas.microsoft.com/office/drawing/2014/main" id="{87AB04B5-3D56-0BB5-9DDB-477262BE3C48}"/>
              </a:ext>
            </a:extLst>
          </p:cNvPr>
          <p:cNvSpPr txBox="1"/>
          <p:nvPr userDrawn="1"/>
        </p:nvSpPr>
        <p:spPr>
          <a:xfrm>
            <a:off x="481400" y="6065125"/>
            <a:ext cx="8351450" cy="684803"/>
          </a:xfrm>
          <a:prstGeom prst="rect">
            <a:avLst/>
          </a:prstGeom>
          <a:noFill/>
        </p:spPr>
        <p:txBody>
          <a:bodyPr wrap="square" rtlCol="0">
            <a:spAutoFit/>
          </a:bodyPr>
          <a:lstStyle/>
          <a:p>
            <a:pPr>
              <a:spcAft>
                <a:spcPts val="300"/>
              </a:spcAft>
            </a:pPr>
            <a:r>
              <a:rPr lang="en-US" sz="900" noProof="0" dirty="0">
                <a:solidFill>
                  <a:schemeClr val="bg1"/>
                </a:solidFill>
                <a:latin typeface="+mj-lt"/>
              </a:rPr>
              <a:t>About Clarivate</a:t>
            </a:r>
          </a:p>
          <a:p>
            <a:r>
              <a:rPr lang="en-US" sz="900" b="0" i="0" u="none" strike="noStrike" noProof="0" dirty="0">
                <a:solidFill>
                  <a:schemeClr val="bg1"/>
                </a:solidFill>
                <a:effectLst/>
              </a:rPr>
              <a:t>Clarivate is the leading global information services provider. We connect people and organizations to intelligence they can trust to transform their perspective, their work and our world. Our subscription and technology-based solutions are coupled with deep domain expertise and cover the areas </a:t>
            </a:r>
            <a:br>
              <a:rPr lang="en-US" sz="900" b="0" i="0" u="none" strike="noStrike" noProof="0" dirty="0">
                <a:solidFill>
                  <a:schemeClr val="bg1"/>
                </a:solidFill>
                <a:effectLst/>
              </a:rPr>
            </a:br>
            <a:r>
              <a:rPr lang="en-US" sz="900" b="0" i="0" u="none" strike="noStrike" noProof="0" dirty="0">
                <a:solidFill>
                  <a:schemeClr val="bg1"/>
                </a:solidFill>
                <a:effectLst/>
              </a:rPr>
              <a:t>of Academia &amp; Government, Life Sciences &amp; Healthcare and Intellectual Property. For more information, please visit </a:t>
            </a:r>
            <a:r>
              <a:rPr lang="en-US" sz="900" b="0" i="0" noProof="0" dirty="0">
                <a:solidFill>
                  <a:schemeClr val="bg1"/>
                </a:solidFill>
                <a:effectLst/>
                <a:hlinkClick r:id="rId5" tooltip="http://clarivate.com">
                  <a:extLst>
                    <a:ext uri="{A12FA001-AC4F-418D-AE19-62706E023703}">
                      <ahyp:hlinkClr xmlns:ahyp="http://schemas.microsoft.com/office/drawing/2018/hyperlinkcolor" val="tx"/>
                    </a:ext>
                  </a:extLst>
                </a:hlinkClick>
              </a:rPr>
              <a:t>clarivate.com</a:t>
            </a:r>
            <a:endParaRPr lang="en-US" sz="900" noProof="0" dirty="0">
              <a:solidFill>
                <a:schemeClr val="bg1"/>
              </a:solidFill>
            </a:endParaRPr>
          </a:p>
        </p:txBody>
      </p:sp>
    </p:spTree>
    <p:extLst>
      <p:ext uri="{BB962C8B-B14F-4D97-AF65-F5344CB8AC3E}">
        <p14:creationId xmlns:p14="http://schemas.microsoft.com/office/powerpoint/2010/main" val="702379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ingle Textbo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0F821-5920-9EC7-0061-529319AFDFAB}"/>
              </a:ext>
            </a:extLst>
          </p:cNvPr>
          <p:cNvSpPr>
            <a:spLocks noGrp="1"/>
          </p:cNvSpPr>
          <p:nvPr>
            <p:ph type="title" hasCustomPrompt="1"/>
          </p:nvPr>
        </p:nvSpPr>
        <p:spPr>
          <a:xfrm>
            <a:off x="550864" y="368828"/>
            <a:ext cx="8281986" cy="251885"/>
          </a:xfrm>
        </p:spPr>
        <p:txBody>
          <a:bodyPr/>
          <a:lstStyle>
            <a:lvl1pPr>
              <a:defRPr/>
            </a:lvl1pPr>
          </a:lstStyle>
          <a:p>
            <a:r>
              <a:rPr lang="en-US" dirty="0"/>
              <a:t>Header avenir demi 24pt</a:t>
            </a:r>
            <a:endParaRPr lang="en-GB" dirty="0"/>
          </a:p>
        </p:txBody>
      </p:sp>
      <p:sp>
        <p:nvSpPr>
          <p:cNvPr id="3" name="Footer Placeholder 2">
            <a:extLst>
              <a:ext uri="{FF2B5EF4-FFF2-40B4-BE49-F238E27FC236}">
                <a16:creationId xmlns:a16="http://schemas.microsoft.com/office/drawing/2014/main" id="{0871EE65-26EE-B181-C60C-77234227C285}"/>
              </a:ext>
            </a:extLst>
          </p:cNvPr>
          <p:cNvSpPr>
            <a:spLocks noGrp="1"/>
          </p:cNvSpPr>
          <p:nvPr>
            <p:ph type="ftr" sz="quarter" idx="10"/>
          </p:nvPr>
        </p:nvSpPr>
        <p:spPr>
          <a:xfrm>
            <a:off x="8040688" y="6348353"/>
            <a:ext cx="3292473" cy="215901"/>
          </a:xfrm>
        </p:spPr>
        <p:txBody>
          <a:bodyPr/>
          <a:lstStyle/>
          <a:p>
            <a:endParaRPr lang="en-GB"/>
          </a:p>
        </p:txBody>
      </p:sp>
      <p:sp>
        <p:nvSpPr>
          <p:cNvPr id="4" name="Slide Number Placeholder 3">
            <a:extLst>
              <a:ext uri="{FF2B5EF4-FFF2-40B4-BE49-F238E27FC236}">
                <a16:creationId xmlns:a16="http://schemas.microsoft.com/office/drawing/2014/main" id="{50BDD441-95E6-955E-8A17-BE1B5185D4A8}"/>
              </a:ext>
            </a:extLst>
          </p:cNvPr>
          <p:cNvSpPr>
            <a:spLocks noGrp="1"/>
          </p:cNvSpPr>
          <p:nvPr>
            <p:ph type="sldNum" sz="quarter" idx="11"/>
          </p:nvPr>
        </p:nvSpPr>
        <p:spPr>
          <a:xfrm>
            <a:off x="11509200" y="6348353"/>
            <a:ext cx="215899" cy="215900"/>
          </a:xfrm>
        </p:spPr>
        <p:txBody>
          <a:bodyPr/>
          <a:lstStyle/>
          <a:p>
            <a:fld id="{F59CD943-D024-467A-B36E-F11E1285ED75}" type="slidenum">
              <a:rPr lang="en-GB" smtClean="0"/>
              <a:pPr/>
              <a:t>‹#›</a:t>
            </a:fld>
            <a:endParaRPr lang="en-GB"/>
          </a:p>
        </p:txBody>
      </p:sp>
      <p:sp>
        <p:nvSpPr>
          <p:cNvPr id="10" name="Text Placeholder 9">
            <a:extLst>
              <a:ext uri="{FF2B5EF4-FFF2-40B4-BE49-F238E27FC236}">
                <a16:creationId xmlns:a16="http://schemas.microsoft.com/office/drawing/2014/main" id="{88D86876-3FB4-FBBD-1737-D60B88DA98AF}"/>
              </a:ext>
            </a:extLst>
          </p:cNvPr>
          <p:cNvSpPr>
            <a:spLocks noGrp="1"/>
          </p:cNvSpPr>
          <p:nvPr>
            <p:ph type="body" sz="quarter" idx="13" hasCustomPrompt="1"/>
          </p:nvPr>
        </p:nvSpPr>
        <p:spPr>
          <a:xfrm>
            <a:off x="550864" y="753852"/>
            <a:ext cx="8281986" cy="336973"/>
          </a:xfrm>
          <a:prstGeom prst="rect">
            <a:avLst/>
          </a:prstGeom>
        </p:spPr>
        <p:txBody>
          <a:bodyPr lIns="0" tIns="0" rIns="0" bIns="0">
            <a:noAutofit/>
          </a:bodyPr>
          <a:lstStyle>
            <a:lvl1pPr marL="0" indent="0">
              <a:lnSpc>
                <a:spcPct val="90000"/>
              </a:lnSpc>
              <a:buNone/>
              <a:defRPr sz="2000"/>
            </a:lvl1pPr>
          </a:lstStyle>
          <a:p>
            <a:pPr lvl="0"/>
            <a:r>
              <a:rPr lang="en-US" dirty="0"/>
              <a:t>Subhead avenir pro 20pt</a:t>
            </a:r>
            <a:endParaRPr lang="en-GB" dirty="0"/>
          </a:p>
        </p:txBody>
      </p:sp>
      <p:sp>
        <p:nvSpPr>
          <p:cNvPr id="13" name="Text Placeholder 12">
            <a:extLst>
              <a:ext uri="{FF2B5EF4-FFF2-40B4-BE49-F238E27FC236}">
                <a16:creationId xmlns:a16="http://schemas.microsoft.com/office/drawing/2014/main" id="{94EED087-C914-C532-63CF-F214273BFBDB}"/>
              </a:ext>
            </a:extLst>
          </p:cNvPr>
          <p:cNvSpPr>
            <a:spLocks noGrp="1"/>
          </p:cNvSpPr>
          <p:nvPr>
            <p:ph type="body" sz="quarter" idx="14"/>
          </p:nvPr>
        </p:nvSpPr>
        <p:spPr>
          <a:xfrm>
            <a:off x="550864" y="1808163"/>
            <a:ext cx="8281986" cy="4321175"/>
          </a:xfrm>
          <a:noFill/>
        </p:spPr>
        <p:txBody>
          <a:bodyPr vert="horz" lIns="0" tIns="0" rIns="0" bIns="0" rtlCol="0">
            <a:noAutofit/>
          </a:bodyPr>
          <a:lstStyle>
            <a:lvl1pPr>
              <a:defRPr lang="en-US"/>
            </a:lvl1pPr>
            <a:lvl2pPr>
              <a:defRPr lang="en-US"/>
            </a:lvl2pPr>
            <a:lvl3pPr>
              <a:defRPr lang="en-US"/>
            </a:lvl3pPr>
            <a:lvl4pPr>
              <a:defRPr lang="en-US"/>
            </a:lvl4pPr>
            <a:lvl5pPr>
              <a:defRPr lang="en-GB"/>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34228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50:50 - 1 line only - Mint">
    <p:spTree>
      <p:nvGrpSpPr>
        <p:cNvPr id="1" name=""/>
        <p:cNvGrpSpPr/>
        <p:nvPr/>
      </p:nvGrpSpPr>
      <p:grpSpPr>
        <a:xfrm>
          <a:off x="0" y="0"/>
          <a:ext cx="0" cy="0"/>
          <a:chOff x="0" y="0"/>
          <a:chExt cx="0" cy="0"/>
        </a:xfrm>
      </p:grpSpPr>
      <p:sp>
        <p:nvSpPr>
          <p:cNvPr id="24" name="Picture Placeholder 177">
            <a:extLst>
              <a:ext uri="{FF2B5EF4-FFF2-40B4-BE49-F238E27FC236}">
                <a16:creationId xmlns:a16="http://schemas.microsoft.com/office/drawing/2014/main" id="{EBF07732-6455-6288-ADD7-82EA3A3699BF}"/>
              </a:ext>
            </a:extLst>
          </p:cNvPr>
          <p:cNvSpPr>
            <a:spLocks noGrp="1"/>
          </p:cNvSpPr>
          <p:nvPr>
            <p:ph type="pic" sz="quarter" idx="21" hasCustomPrompt="1"/>
          </p:nvPr>
        </p:nvSpPr>
        <p:spPr>
          <a:xfrm>
            <a:off x="4062088" y="0"/>
            <a:ext cx="8129913" cy="6858000"/>
          </a:xfrm>
          <a:custGeom>
            <a:avLst/>
            <a:gdLst>
              <a:gd name="connsiteX0" fmla="*/ 4064325 w 8129913"/>
              <a:gd name="connsiteY0" fmla="*/ 0 h 6858000"/>
              <a:gd name="connsiteX1" fmla="*/ 8129913 w 8129913"/>
              <a:gd name="connsiteY1" fmla="*/ 0 h 6858000"/>
              <a:gd name="connsiteX2" fmla="*/ 8129913 w 8129913"/>
              <a:gd name="connsiteY2" fmla="*/ 6858000 h 6858000"/>
              <a:gd name="connsiteX3" fmla="*/ 0 w 812991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8129913" h="6858000">
                <a:moveTo>
                  <a:pt x="4064325" y="0"/>
                </a:moveTo>
                <a:lnTo>
                  <a:pt x="8129913" y="0"/>
                </a:lnTo>
                <a:lnTo>
                  <a:pt x="8129913" y="6858000"/>
                </a:lnTo>
                <a:lnTo>
                  <a:pt x="0" y="6858000"/>
                </a:lnTo>
                <a:close/>
              </a:path>
            </a:pathLst>
          </a:custGeom>
          <a:solidFill>
            <a:schemeClr val="bg1">
              <a:lumMod val="95000"/>
            </a:schemeClr>
          </a:solidFill>
          <a:ln>
            <a:noFill/>
          </a:ln>
        </p:spPr>
        <p:txBody>
          <a:bodyPr wrap="square" lIns="540000" tIns="0" bIns="108000" anchor="b" anchorCtr="0">
            <a:noAutofit/>
          </a:bodyPr>
          <a:lstStyle>
            <a:lvl1pPr marL="0" indent="0" algn="ctr">
              <a:buNone/>
              <a:defRPr sz="1000">
                <a:solidFill>
                  <a:schemeClr val="accent2"/>
                </a:solidFill>
                <a:latin typeface="+mn-lt"/>
              </a:defRPr>
            </a:lvl1pPr>
          </a:lstStyle>
          <a:p>
            <a:pPr lvl="0"/>
            <a:r>
              <a:rPr lang="en-US" dirty="0"/>
              <a:t>Drag picture file here to insert image</a:t>
            </a:r>
          </a:p>
        </p:txBody>
      </p:sp>
      <p:sp>
        <p:nvSpPr>
          <p:cNvPr id="26" name="Text Placeholder 9">
            <a:extLst>
              <a:ext uri="{FF2B5EF4-FFF2-40B4-BE49-F238E27FC236}">
                <a16:creationId xmlns:a16="http://schemas.microsoft.com/office/drawing/2014/main" id="{D21ECA6D-9164-BCFE-CCD2-81392195A886}"/>
              </a:ext>
            </a:extLst>
          </p:cNvPr>
          <p:cNvSpPr>
            <a:spLocks noGrp="1"/>
          </p:cNvSpPr>
          <p:nvPr>
            <p:ph type="body" sz="quarter" idx="17" hasCustomPrompt="1"/>
          </p:nvPr>
        </p:nvSpPr>
        <p:spPr>
          <a:xfrm>
            <a:off x="550864" y="3628806"/>
            <a:ext cx="4944964" cy="281703"/>
          </a:xfrm>
          <a:prstGeom prst="rect">
            <a:avLst/>
          </a:prstGeom>
        </p:spPr>
        <p:txBody>
          <a:bodyPr lIns="0" tIns="0" rIns="0" bIns="0" anchor="t" anchorCtr="0">
            <a:noAutofit/>
          </a:bodyPr>
          <a:lstStyle>
            <a:lvl1pPr marL="0" indent="0" algn="l">
              <a:lnSpc>
                <a:spcPct val="95000"/>
              </a:lnSpc>
              <a:buNone/>
              <a:defRPr sz="2400">
                <a:solidFill>
                  <a:schemeClr val="bg1"/>
                </a:solidFill>
                <a:latin typeface="+mn-lt"/>
              </a:defRPr>
            </a:lvl1pPr>
          </a:lstStyle>
          <a:p>
            <a:pPr lvl="0"/>
            <a:r>
              <a:rPr lang="en-US" dirty="0"/>
              <a:t>Presentation subtitle here</a:t>
            </a:r>
          </a:p>
        </p:txBody>
      </p:sp>
      <p:sp>
        <p:nvSpPr>
          <p:cNvPr id="2" name="Title 1">
            <a:extLst>
              <a:ext uri="{FF2B5EF4-FFF2-40B4-BE49-F238E27FC236}">
                <a16:creationId xmlns:a16="http://schemas.microsoft.com/office/drawing/2014/main" id="{7D774296-1E2D-8317-BD46-E130AB18D42E}"/>
              </a:ext>
            </a:extLst>
          </p:cNvPr>
          <p:cNvSpPr>
            <a:spLocks noGrp="1"/>
          </p:cNvSpPr>
          <p:nvPr>
            <p:ph type="title"/>
          </p:nvPr>
        </p:nvSpPr>
        <p:spPr>
          <a:xfrm>
            <a:off x="550864" y="2495550"/>
            <a:ext cx="4944964" cy="1048900"/>
          </a:xfrm>
        </p:spPr>
        <p:txBody>
          <a:bodyPr/>
          <a:lstStyle>
            <a:lvl1pPr>
              <a:defRPr lang="en-US" sz="3600" kern="1200" dirty="0">
                <a:solidFill>
                  <a:schemeClr val="accent2"/>
                </a:solidFill>
                <a:latin typeface="+mj-lt"/>
                <a:ea typeface="+mn-ea"/>
                <a:cs typeface="+mn-cs"/>
              </a:defRPr>
            </a:lvl1pPr>
          </a:lstStyle>
          <a:p>
            <a:r>
              <a:rPr lang="en-US" dirty="0"/>
              <a:t>Click to edit Master title style</a:t>
            </a:r>
          </a:p>
        </p:txBody>
      </p:sp>
    </p:spTree>
    <p:extLst>
      <p:ext uri="{BB962C8B-B14F-4D97-AF65-F5344CB8AC3E}">
        <p14:creationId xmlns:p14="http://schemas.microsoft.com/office/powerpoint/2010/main" val="67992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Pattern - Agenda">
    <p:spTree>
      <p:nvGrpSpPr>
        <p:cNvPr id="1" name=""/>
        <p:cNvGrpSpPr/>
        <p:nvPr/>
      </p:nvGrpSpPr>
      <p:grpSpPr>
        <a:xfrm>
          <a:off x="0" y="0"/>
          <a:ext cx="0" cy="0"/>
          <a:chOff x="0" y="0"/>
          <a:chExt cx="0" cy="0"/>
        </a:xfrm>
      </p:grpSpPr>
      <p:pic>
        <p:nvPicPr>
          <p:cNvPr id="5" name="Picture 4" descr="A picture containing dark, lit, white, light&#10;&#10;Description automatically generated">
            <a:extLst>
              <a:ext uri="{FF2B5EF4-FFF2-40B4-BE49-F238E27FC236}">
                <a16:creationId xmlns:a16="http://schemas.microsoft.com/office/drawing/2014/main" id="{F3AC6818-4D80-7C27-6F3D-8D1DFA9EF1C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4151312" cy="6858000"/>
          </a:xfrm>
          <a:prstGeom prst="rect">
            <a:avLst/>
          </a:prstGeom>
        </p:spPr>
      </p:pic>
      <p:sp>
        <p:nvSpPr>
          <p:cNvPr id="9" name="Text Placeholder 12">
            <a:extLst>
              <a:ext uri="{FF2B5EF4-FFF2-40B4-BE49-F238E27FC236}">
                <a16:creationId xmlns:a16="http://schemas.microsoft.com/office/drawing/2014/main" id="{983A1914-7D1F-4DEB-C99C-7D0FD5B7D4B6}"/>
              </a:ext>
            </a:extLst>
          </p:cNvPr>
          <p:cNvSpPr>
            <a:spLocks noGrp="1"/>
          </p:cNvSpPr>
          <p:nvPr>
            <p:ph type="body" sz="quarter" idx="21" hasCustomPrompt="1"/>
          </p:nvPr>
        </p:nvSpPr>
        <p:spPr>
          <a:xfrm>
            <a:off x="550864" y="908939"/>
            <a:ext cx="2808286" cy="1081786"/>
          </a:xfrm>
        </p:spPr>
        <p:txBody>
          <a:bodyPr tIns="0" anchor="t" anchorCtr="0"/>
          <a:lstStyle>
            <a:lvl1pPr marL="0" indent="0" algn="l">
              <a:lnSpc>
                <a:spcPct val="85000"/>
              </a:lnSpc>
              <a:buNone/>
              <a:defRPr sz="3600" spc="0" baseline="0">
                <a:solidFill>
                  <a:schemeClr val="accent1"/>
                </a:solidFill>
                <a:latin typeface="+mj-lt"/>
              </a:defRPr>
            </a:lvl1pPr>
            <a:lvl2pPr marL="180000" indent="0" algn="ctr">
              <a:buNone/>
              <a:defRPr sz="1800">
                <a:solidFill>
                  <a:schemeClr val="bg1"/>
                </a:solidFill>
              </a:defRPr>
            </a:lvl2pPr>
            <a:lvl3pPr marL="360000" indent="0" algn="ctr">
              <a:buNone/>
              <a:defRPr sz="1800">
                <a:solidFill>
                  <a:schemeClr val="bg1"/>
                </a:solidFill>
              </a:defRPr>
            </a:lvl3pPr>
            <a:lvl4pPr marL="0" indent="0" algn="ctr">
              <a:buClr>
                <a:schemeClr val="tx1"/>
              </a:buClr>
              <a:buNone/>
              <a:defRPr sz="1800">
                <a:solidFill>
                  <a:schemeClr val="bg1"/>
                </a:solidFill>
              </a:defRPr>
            </a:lvl4pPr>
            <a:lvl5pPr marL="180000" indent="0" algn="ctr">
              <a:buClr>
                <a:schemeClr val="tx1"/>
              </a:buClr>
              <a:buNone/>
              <a:defRPr sz="1800">
                <a:solidFill>
                  <a:schemeClr val="bg1"/>
                </a:solidFill>
              </a:defRPr>
            </a:lvl5pPr>
          </a:lstStyle>
          <a:p>
            <a:pPr lvl="0"/>
            <a:r>
              <a:rPr lang="en-US" dirty="0"/>
              <a:t>Session Objectives</a:t>
            </a:r>
          </a:p>
        </p:txBody>
      </p:sp>
      <p:sp>
        <p:nvSpPr>
          <p:cNvPr id="12" name="Text Placeholder 9">
            <a:extLst>
              <a:ext uri="{FF2B5EF4-FFF2-40B4-BE49-F238E27FC236}">
                <a16:creationId xmlns:a16="http://schemas.microsoft.com/office/drawing/2014/main" id="{3EF12EEA-B717-A2D4-DD8A-8AD5480E07F4}"/>
              </a:ext>
            </a:extLst>
          </p:cNvPr>
          <p:cNvSpPr>
            <a:spLocks noGrp="1"/>
          </p:cNvSpPr>
          <p:nvPr>
            <p:ph type="body" sz="quarter" idx="13" hasCustomPrompt="1"/>
          </p:nvPr>
        </p:nvSpPr>
        <p:spPr>
          <a:xfrm>
            <a:off x="4546600" y="552640"/>
            <a:ext cx="7302500" cy="5924359"/>
          </a:xfrm>
          <a:prstGeom prst="rect">
            <a:avLst/>
          </a:prstGeom>
        </p:spPr>
        <p:txBody>
          <a:bodyPr lIns="0" tIns="0" rIns="0" bIns="0">
            <a:noAutofit/>
          </a:bodyPr>
          <a:lstStyle>
            <a:lvl1pPr marL="0" indent="0">
              <a:lnSpc>
                <a:spcPct val="90000"/>
              </a:lnSpc>
              <a:buNone/>
              <a:defRPr sz="3200">
                <a:solidFill>
                  <a:schemeClr val="accent2"/>
                </a:solidFill>
                <a:latin typeface="+mj-lt"/>
              </a:defRPr>
            </a:lvl1pPr>
          </a:lstStyle>
          <a:p>
            <a:pPr marL="285750" indent="-285750">
              <a:buFont typeface="Arial" panose="020B0604020202020204" pitchFamily="34" charset="0"/>
              <a:buChar char="•"/>
            </a:pPr>
            <a:r>
              <a:rPr lang="en-GB" sz="1600" dirty="0"/>
              <a:t>Objective 1</a:t>
            </a:r>
          </a:p>
          <a:p>
            <a:pPr marL="285750" indent="-285750">
              <a:buFont typeface="Arial" panose="020B0604020202020204" pitchFamily="34" charset="0"/>
              <a:buChar char="•"/>
            </a:pPr>
            <a:r>
              <a:rPr lang="en-GB" sz="1600" dirty="0"/>
              <a:t>Objective 2</a:t>
            </a:r>
          </a:p>
          <a:p>
            <a:pPr marL="285750" indent="-285750">
              <a:buFont typeface="Arial" panose="020B0604020202020204" pitchFamily="34" charset="0"/>
              <a:buChar char="•"/>
            </a:pPr>
            <a:r>
              <a:rPr lang="en-GB" sz="1600" dirty="0"/>
              <a:t>Objective 3</a:t>
            </a:r>
          </a:p>
        </p:txBody>
      </p:sp>
      <p:pic>
        <p:nvPicPr>
          <p:cNvPr id="2" name="Graphic 1">
            <a:extLst>
              <a:ext uri="{FF2B5EF4-FFF2-40B4-BE49-F238E27FC236}">
                <a16:creationId xmlns:a16="http://schemas.microsoft.com/office/drawing/2014/main" id="{85E8F12A-96AE-47C6-B255-6B04E5BF4F8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0863" y="6336448"/>
            <a:ext cx="1381417" cy="233480"/>
          </a:xfrm>
          <a:prstGeom prst="rect">
            <a:avLst/>
          </a:prstGeom>
        </p:spPr>
      </p:pic>
      <p:sp>
        <p:nvSpPr>
          <p:cNvPr id="7" name="Rectangle 6">
            <a:extLst>
              <a:ext uri="{FF2B5EF4-FFF2-40B4-BE49-F238E27FC236}">
                <a16:creationId xmlns:a16="http://schemas.microsoft.com/office/drawing/2014/main" id="{4CD1B346-5EB3-2C1B-85D3-74C6134838FA}"/>
              </a:ext>
            </a:extLst>
          </p:cNvPr>
          <p:cNvSpPr/>
          <p:nvPr userDrawn="1"/>
        </p:nvSpPr>
        <p:spPr>
          <a:xfrm>
            <a:off x="10848975" y="6308725"/>
            <a:ext cx="1343025" cy="54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98196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ingle image - 1 line only - Mint">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5A9F699-FBE8-5E26-87B2-A3B72BB23DD8}"/>
              </a:ext>
            </a:extLst>
          </p:cNvPr>
          <p:cNvSpPr>
            <a:spLocks noGrp="1"/>
          </p:cNvSpPr>
          <p:nvPr>
            <p:ph type="pic" sz="quarter" idx="26" hasCustomPrompt="1"/>
          </p:nvPr>
        </p:nvSpPr>
        <p:spPr>
          <a:xfrm>
            <a:off x="0" y="0"/>
            <a:ext cx="12192000" cy="6858000"/>
          </a:xfrm>
          <a:custGeom>
            <a:avLst/>
            <a:gdLst>
              <a:gd name="connsiteX0" fmla="*/ 6507632 w 12192000"/>
              <a:gd name="connsiteY0" fmla="*/ 621943 h 6858000"/>
              <a:gd name="connsiteX1" fmla="*/ 6507632 w 12192000"/>
              <a:gd name="connsiteY1" fmla="*/ 632251 h 6858000"/>
              <a:gd name="connsiteX2" fmla="*/ 6507519 w 12192000"/>
              <a:gd name="connsiteY2" fmla="*/ 632363 h 6858000"/>
              <a:gd name="connsiteX3" fmla="*/ 6479732 w 12192000"/>
              <a:gd name="connsiteY3" fmla="*/ 657686 h 6858000"/>
              <a:gd name="connsiteX4" fmla="*/ 6459451 w 12192000"/>
              <a:gd name="connsiteY4" fmla="*/ 640767 h 6858000"/>
              <a:gd name="connsiteX5" fmla="*/ 6479732 w 12192000"/>
              <a:gd name="connsiteY5" fmla="*/ 625080 h 6858000"/>
              <a:gd name="connsiteX6" fmla="*/ 6495082 w 12192000"/>
              <a:gd name="connsiteY6" fmla="*/ 625080 h 6858000"/>
              <a:gd name="connsiteX7" fmla="*/ 6507632 w 12192000"/>
              <a:gd name="connsiteY7" fmla="*/ 621943 h 6858000"/>
              <a:gd name="connsiteX8" fmla="*/ 6016868 w 12192000"/>
              <a:gd name="connsiteY8" fmla="*/ 621943 h 6858000"/>
              <a:gd name="connsiteX9" fmla="*/ 6016868 w 12192000"/>
              <a:gd name="connsiteY9" fmla="*/ 632251 h 6858000"/>
              <a:gd name="connsiteX10" fmla="*/ 6016756 w 12192000"/>
              <a:gd name="connsiteY10" fmla="*/ 632363 h 6858000"/>
              <a:gd name="connsiteX11" fmla="*/ 5988968 w 12192000"/>
              <a:gd name="connsiteY11" fmla="*/ 657686 h 6858000"/>
              <a:gd name="connsiteX12" fmla="*/ 5968687 w 12192000"/>
              <a:gd name="connsiteY12" fmla="*/ 640767 h 6858000"/>
              <a:gd name="connsiteX13" fmla="*/ 5988968 w 12192000"/>
              <a:gd name="connsiteY13" fmla="*/ 625080 h 6858000"/>
              <a:gd name="connsiteX14" fmla="*/ 6004318 w 12192000"/>
              <a:gd name="connsiteY14" fmla="*/ 625080 h 6858000"/>
              <a:gd name="connsiteX15" fmla="*/ 6016868 w 12192000"/>
              <a:gd name="connsiteY15" fmla="*/ 621943 h 6858000"/>
              <a:gd name="connsiteX16" fmla="*/ 6742566 w 12192000"/>
              <a:gd name="connsiteY16" fmla="*/ 570401 h 6858000"/>
              <a:gd name="connsiteX17" fmla="*/ 6774163 w 12192000"/>
              <a:gd name="connsiteY17" fmla="*/ 596620 h 6858000"/>
              <a:gd name="connsiteX18" fmla="*/ 6710072 w 12192000"/>
              <a:gd name="connsiteY18" fmla="*/ 596620 h 6858000"/>
              <a:gd name="connsiteX19" fmla="*/ 6742566 w 12192000"/>
              <a:gd name="connsiteY19" fmla="*/ 570401 h 6858000"/>
              <a:gd name="connsiteX20" fmla="*/ 6265723 w 12192000"/>
              <a:gd name="connsiteY20" fmla="*/ 540373 h 6858000"/>
              <a:gd name="connsiteX21" fmla="*/ 6314463 w 12192000"/>
              <a:gd name="connsiteY21" fmla="*/ 683569 h 6858000"/>
              <a:gd name="connsiteX22" fmla="*/ 6364772 w 12192000"/>
              <a:gd name="connsiteY22" fmla="*/ 683569 h 6858000"/>
              <a:gd name="connsiteX23" fmla="*/ 6415754 w 12192000"/>
              <a:gd name="connsiteY23" fmla="*/ 540373 h 6858000"/>
              <a:gd name="connsiteX24" fmla="*/ 6372952 w 12192000"/>
              <a:gd name="connsiteY24" fmla="*/ 540373 h 6858000"/>
              <a:gd name="connsiteX25" fmla="*/ 6340458 w 12192000"/>
              <a:gd name="connsiteY25" fmla="*/ 639759 h 6858000"/>
              <a:gd name="connsiteX26" fmla="*/ 6340346 w 12192000"/>
              <a:gd name="connsiteY26" fmla="*/ 639759 h 6858000"/>
              <a:gd name="connsiteX27" fmla="*/ 6309757 w 12192000"/>
              <a:gd name="connsiteY27" fmla="*/ 540373 h 6858000"/>
              <a:gd name="connsiteX28" fmla="*/ 6188411 w 12192000"/>
              <a:gd name="connsiteY28" fmla="*/ 540373 h 6858000"/>
              <a:gd name="connsiteX29" fmla="*/ 6188411 w 12192000"/>
              <a:gd name="connsiteY29" fmla="*/ 574771 h 6858000"/>
              <a:gd name="connsiteX30" fmla="*/ 6208467 w 12192000"/>
              <a:gd name="connsiteY30" fmla="*/ 574771 h 6858000"/>
              <a:gd name="connsiteX31" fmla="*/ 6208467 w 12192000"/>
              <a:gd name="connsiteY31" fmla="*/ 683569 h 6858000"/>
              <a:gd name="connsiteX32" fmla="*/ 6249028 w 12192000"/>
              <a:gd name="connsiteY32" fmla="*/ 683569 h 6858000"/>
              <a:gd name="connsiteX33" fmla="*/ 6249028 w 12192000"/>
              <a:gd name="connsiteY33" fmla="*/ 540373 h 6858000"/>
              <a:gd name="connsiteX34" fmla="*/ 6158158 w 12192000"/>
              <a:gd name="connsiteY34" fmla="*/ 538580 h 6858000"/>
              <a:gd name="connsiteX35" fmla="*/ 6120958 w 12192000"/>
              <a:gd name="connsiteY35" fmla="*/ 563230 h 6858000"/>
              <a:gd name="connsiteX36" fmla="*/ 6120958 w 12192000"/>
              <a:gd name="connsiteY36" fmla="*/ 540373 h 6858000"/>
              <a:gd name="connsiteX37" fmla="*/ 6081518 w 12192000"/>
              <a:gd name="connsiteY37" fmla="*/ 540373 h 6858000"/>
              <a:gd name="connsiteX38" fmla="*/ 6081518 w 12192000"/>
              <a:gd name="connsiteY38" fmla="*/ 683569 h 6858000"/>
              <a:gd name="connsiteX39" fmla="*/ 6122191 w 12192000"/>
              <a:gd name="connsiteY39" fmla="*/ 683569 h 6858000"/>
              <a:gd name="connsiteX40" fmla="*/ 6122191 w 12192000"/>
              <a:gd name="connsiteY40" fmla="*/ 615108 h 6858000"/>
              <a:gd name="connsiteX41" fmla="*/ 6152219 w 12192000"/>
              <a:gd name="connsiteY41" fmla="*/ 580374 h 6858000"/>
              <a:gd name="connsiteX42" fmla="*/ 6169363 w 12192000"/>
              <a:gd name="connsiteY42" fmla="*/ 580374 h 6858000"/>
              <a:gd name="connsiteX43" fmla="*/ 6169363 w 12192000"/>
              <a:gd name="connsiteY43" fmla="*/ 539813 h 6858000"/>
              <a:gd name="connsiteX44" fmla="*/ 6158158 w 12192000"/>
              <a:gd name="connsiteY44" fmla="*/ 538580 h 6858000"/>
              <a:gd name="connsiteX45" fmla="*/ 6742678 w 12192000"/>
              <a:gd name="connsiteY45" fmla="*/ 536787 h 6858000"/>
              <a:gd name="connsiteX46" fmla="*/ 6668279 w 12192000"/>
              <a:gd name="connsiteY46" fmla="*/ 612083 h 6858000"/>
              <a:gd name="connsiteX47" fmla="*/ 6743350 w 12192000"/>
              <a:gd name="connsiteY47" fmla="*/ 687378 h 6858000"/>
              <a:gd name="connsiteX48" fmla="*/ 6814948 w 12192000"/>
              <a:gd name="connsiteY48" fmla="*/ 642335 h 6858000"/>
              <a:gd name="connsiteX49" fmla="*/ 6772707 w 12192000"/>
              <a:gd name="connsiteY49" fmla="*/ 637966 h 6858000"/>
              <a:gd name="connsiteX50" fmla="*/ 6743910 w 12192000"/>
              <a:gd name="connsiteY50" fmla="*/ 652644 h 6858000"/>
              <a:gd name="connsiteX51" fmla="*/ 6711081 w 12192000"/>
              <a:gd name="connsiteY51" fmla="*/ 623848 h 6858000"/>
              <a:gd name="connsiteX52" fmla="*/ 6817637 w 12192000"/>
              <a:gd name="connsiteY52" fmla="*/ 623848 h 6858000"/>
              <a:gd name="connsiteX53" fmla="*/ 6817749 w 12192000"/>
              <a:gd name="connsiteY53" fmla="*/ 623960 h 6858000"/>
              <a:gd name="connsiteX54" fmla="*/ 6817749 w 12192000"/>
              <a:gd name="connsiteY54" fmla="*/ 622391 h 6858000"/>
              <a:gd name="connsiteX55" fmla="*/ 6742678 w 12192000"/>
              <a:gd name="connsiteY55" fmla="*/ 536787 h 6858000"/>
              <a:gd name="connsiteX56" fmla="*/ 6486119 w 12192000"/>
              <a:gd name="connsiteY56" fmla="*/ 536675 h 6858000"/>
              <a:gd name="connsiteX57" fmla="*/ 6424829 w 12192000"/>
              <a:gd name="connsiteY57" fmla="*/ 554154 h 6858000"/>
              <a:gd name="connsiteX58" fmla="*/ 6440740 w 12192000"/>
              <a:gd name="connsiteY58" fmla="*/ 584743 h 6858000"/>
              <a:gd name="connsiteX59" fmla="*/ 6483878 w 12192000"/>
              <a:gd name="connsiteY59" fmla="*/ 571298 h 6858000"/>
              <a:gd name="connsiteX60" fmla="*/ 6507632 w 12192000"/>
              <a:gd name="connsiteY60" fmla="*/ 588217 h 6858000"/>
              <a:gd name="connsiteX61" fmla="*/ 6507632 w 12192000"/>
              <a:gd name="connsiteY61" fmla="*/ 588329 h 6858000"/>
              <a:gd name="connsiteX62" fmla="*/ 6507632 w 12192000"/>
              <a:gd name="connsiteY62" fmla="*/ 589897 h 6858000"/>
              <a:gd name="connsiteX63" fmla="*/ 6497659 w 12192000"/>
              <a:gd name="connsiteY63" fmla="*/ 598301 h 6858000"/>
              <a:gd name="connsiteX64" fmla="*/ 6469536 w 12192000"/>
              <a:gd name="connsiteY64" fmla="*/ 598301 h 6858000"/>
              <a:gd name="connsiteX65" fmla="*/ 6417658 w 12192000"/>
              <a:gd name="connsiteY65" fmla="*/ 642335 h 6858000"/>
              <a:gd name="connsiteX66" fmla="*/ 6467631 w 12192000"/>
              <a:gd name="connsiteY66" fmla="*/ 687378 h 6858000"/>
              <a:gd name="connsiteX67" fmla="*/ 6507632 w 12192000"/>
              <a:gd name="connsiteY67" fmla="*/ 670235 h 6858000"/>
              <a:gd name="connsiteX68" fmla="*/ 6507632 w 12192000"/>
              <a:gd name="connsiteY68" fmla="*/ 683681 h 6858000"/>
              <a:gd name="connsiteX69" fmla="*/ 6548304 w 12192000"/>
              <a:gd name="connsiteY69" fmla="*/ 683681 h 6858000"/>
              <a:gd name="connsiteX70" fmla="*/ 6548304 w 12192000"/>
              <a:gd name="connsiteY70" fmla="*/ 589561 h 6858000"/>
              <a:gd name="connsiteX71" fmla="*/ 6486119 w 12192000"/>
              <a:gd name="connsiteY71" fmla="*/ 536675 h 6858000"/>
              <a:gd name="connsiteX72" fmla="*/ 5995355 w 12192000"/>
              <a:gd name="connsiteY72" fmla="*/ 536675 h 6858000"/>
              <a:gd name="connsiteX73" fmla="*/ 5934065 w 12192000"/>
              <a:gd name="connsiteY73" fmla="*/ 554154 h 6858000"/>
              <a:gd name="connsiteX74" fmla="*/ 5949976 w 12192000"/>
              <a:gd name="connsiteY74" fmla="*/ 584743 h 6858000"/>
              <a:gd name="connsiteX75" fmla="*/ 5993114 w 12192000"/>
              <a:gd name="connsiteY75" fmla="*/ 571298 h 6858000"/>
              <a:gd name="connsiteX76" fmla="*/ 6016868 w 12192000"/>
              <a:gd name="connsiteY76" fmla="*/ 588217 h 6858000"/>
              <a:gd name="connsiteX77" fmla="*/ 6016868 w 12192000"/>
              <a:gd name="connsiteY77" fmla="*/ 588329 h 6858000"/>
              <a:gd name="connsiteX78" fmla="*/ 6016868 w 12192000"/>
              <a:gd name="connsiteY78" fmla="*/ 589897 h 6858000"/>
              <a:gd name="connsiteX79" fmla="*/ 6006895 w 12192000"/>
              <a:gd name="connsiteY79" fmla="*/ 598301 h 6858000"/>
              <a:gd name="connsiteX80" fmla="*/ 5978772 w 12192000"/>
              <a:gd name="connsiteY80" fmla="*/ 598301 h 6858000"/>
              <a:gd name="connsiteX81" fmla="*/ 5926894 w 12192000"/>
              <a:gd name="connsiteY81" fmla="*/ 642335 h 6858000"/>
              <a:gd name="connsiteX82" fmla="*/ 5976867 w 12192000"/>
              <a:gd name="connsiteY82" fmla="*/ 687378 h 6858000"/>
              <a:gd name="connsiteX83" fmla="*/ 6016868 w 12192000"/>
              <a:gd name="connsiteY83" fmla="*/ 670235 h 6858000"/>
              <a:gd name="connsiteX84" fmla="*/ 6016868 w 12192000"/>
              <a:gd name="connsiteY84" fmla="*/ 683681 h 6858000"/>
              <a:gd name="connsiteX85" fmla="*/ 6057541 w 12192000"/>
              <a:gd name="connsiteY85" fmla="*/ 683681 h 6858000"/>
              <a:gd name="connsiteX86" fmla="*/ 6057541 w 12192000"/>
              <a:gd name="connsiteY86" fmla="*/ 589561 h 6858000"/>
              <a:gd name="connsiteX87" fmla="*/ 5995355 w 12192000"/>
              <a:gd name="connsiteY87" fmla="*/ 536675 h 6858000"/>
              <a:gd name="connsiteX88" fmla="*/ 5351786 w 12192000"/>
              <a:gd name="connsiteY88" fmla="*/ 491744 h 6858000"/>
              <a:gd name="connsiteX89" fmla="*/ 5324447 w 12192000"/>
              <a:gd name="connsiteY89" fmla="*/ 493425 h 6858000"/>
              <a:gd name="connsiteX90" fmla="*/ 5324447 w 12192000"/>
              <a:gd name="connsiteY90" fmla="*/ 655109 h 6858000"/>
              <a:gd name="connsiteX91" fmla="*/ 5351786 w 12192000"/>
              <a:gd name="connsiteY91" fmla="*/ 656789 h 6858000"/>
              <a:gd name="connsiteX92" fmla="*/ 5389769 w 12192000"/>
              <a:gd name="connsiteY92" fmla="*/ 653652 h 6858000"/>
              <a:gd name="connsiteX93" fmla="*/ 5389769 w 12192000"/>
              <a:gd name="connsiteY93" fmla="*/ 653611 h 6858000"/>
              <a:gd name="connsiteX94" fmla="*/ 5389842 w 12192000"/>
              <a:gd name="connsiteY94" fmla="*/ 653585 h 6858000"/>
              <a:gd name="connsiteX95" fmla="*/ 5405904 w 12192000"/>
              <a:gd name="connsiteY95" fmla="*/ 687827 h 6858000"/>
              <a:gd name="connsiteX96" fmla="*/ 5421030 w 12192000"/>
              <a:gd name="connsiteY96" fmla="*/ 710796 h 6858000"/>
              <a:gd name="connsiteX97" fmla="*/ 5560864 w 12192000"/>
              <a:gd name="connsiteY97" fmla="*/ 630010 h 6858000"/>
              <a:gd name="connsiteX98" fmla="*/ 5526802 w 12192000"/>
              <a:gd name="connsiteY98" fmla="*/ 574323 h 6858000"/>
              <a:gd name="connsiteX99" fmla="*/ 5466003 w 12192000"/>
              <a:gd name="connsiteY99" fmla="*/ 625920 h 6858000"/>
              <a:gd name="connsiteX100" fmla="*/ 5389842 w 12192000"/>
              <a:gd name="connsiteY100" fmla="*/ 653585 h 6858000"/>
              <a:gd name="connsiteX101" fmla="*/ 5389769 w 12192000"/>
              <a:gd name="connsiteY101" fmla="*/ 653428 h 6858000"/>
              <a:gd name="connsiteX102" fmla="*/ 5383271 w 12192000"/>
              <a:gd name="connsiteY102" fmla="*/ 515274 h 6858000"/>
              <a:gd name="connsiteX103" fmla="*/ 5389769 w 12192000"/>
              <a:gd name="connsiteY103" fmla="*/ 494881 h 6858000"/>
              <a:gd name="connsiteX104" fmla="*/ 5351786 w 12192000"/>
              <a:gd name="connsiteY104" fmla="*/ 491744 h 6858000"/>
              <a:gd name="connsiteX105" fmla="*/ 6586064 w 12192000"/>
              <a:gd name="connsiteY105" fmla="*/ 485918 h 6858000"/>
              <a:gd name="connsiteX106" fmla="*/ 6586064 w 12192000"/>
              <a:gd name="connsiteY106" fmla="*/ 540485 h 6858000"/>
              <a:gd name="connsiteX107" fmla="*/ 6563543 w 12192000"/>
              <a:gd name="connsiteY107" fmla="*/ 540485 h 6858000"/>
              <a:gd name="connsiteX108" fmla="*/ 6563543 w 12192000"/>
              <a:gd name="connsiteY108" fmla="*/ 574883 h 6858000"/>
              <a:gd name="connsiteX109" fmla="*/ 6586064 w 12192000"/>
              <a:gd name="connsiteY109" fmla="*/ 574883 h 6858000"/>
              <a:gd name="connsiteX110" fmla="*/ 6586064 w 12192000"/>
              <a:gd name="connsiteY110" fmla="*/ 653316 h 6858000"/>
              <a:gd name="connsiteX111" fmla="*/ 6627298 w 12192000"/>
              <a:gd name="connsiteY111" fmla="*/ 685474 h 6858000"/>
              <a:gd name="connsiteX112" fmla="*/ 6658895 w 12192000"/>
              <a:gd name="connsiteY112" fmla="*/ 683569 h 6858000"/>
              <a:gd name="connsiteX113" fmla="*/ 6658895 w 12192000"/>
              <a:gd name="connsiteY113" fmla="*/ 648834 h 6858000"/>
              <a:gd name="connsiteX114" fmla="*/ 6640183 w 12192000"/>
              <a:gd name="connsiteY114" fmla="*/ 649731 h 6858000"/>
              <a:gd name="connsiteX115" fmla="*/ 6626737 w 12192000"/>
              <a:gd name="connsiteY115" fmla="*/ 639423 h 6858000"/>
              <a:gd name="connsiteX116" fmla="*/ 6626737 w 12192000"/>
              <a:gd name="connsiteY116" fmla="*/ 574659 h 6858000"/>
              <a:gd name="connsiteX117" fmla="*/ 6657662 w 12192000"/>
              <a:gd name="connsiteY117" fmla="*/ 574659 h 6858000"/>
              <a:gd name="connsiteX118" fmla="*/ 6657662 w 12192000"/>
              <a:gd name="connsiteY118" fmla="*/ 540261 h 6858000"/>
              <a:gd name="connsiteX119" fmla="*/ 6626737 w 12192000"/>
              <a:gd name="connsiteY119" fmla="*/ 540261 h 6858000"/>
              <a:gd name="connsiteX120" fmla="*/ 6626737 w 12192000"/>
              <a:gd name="connsiteY120" fmla="*/ 485918 h 6858000"/>
              <a:gd name="connsiteX121" fmla="*/ 6801447 w 12192000"/>
              <a:gd name="connsiteY121" fmla="*/ 464965 h 6858000"/>
              <a:gd name="connsiteX122" fmla="*/ 6801447 w 12192000"/>
              <a:gd name="connsiteY122" fmla="*/ 475049 h 6858000"/>
              <a:gd name="connsiteX123" fmla="*/ 6812428 w 12192000"/>
              <a:gd name="connsiteY123" fmla="*/ 475049 h 6858000"/>
              <a:gd name="connsiteX124" fmla="*/ 6812428 w 12192000"/>
              <a:gd name="connsiteY124" fmla="*/ 503845 h 6858000"/>
              <a:gd name="connsiteX125" fmla="*/ 6823856 w 12192000"/>
              <a:gd name="connsiteY125" fmla="*/ 503845 h 6858000"/>
              <a:gd name="connsiteX126" fmla="*/ 6823856 w 12192000"/>
              <a:gd name="connsiteY126" fmla="*/ 475049 h 6858000"/>
              <a:gd name="connsiteX127" fmla="*/ 6834725 w 12192000"/>
              <a:gd name="connsiteY127" fmla="*/ 475049 h 6858000"/>
              <a:gd name="connsiteX128" fmla="*/ 6834725 w 12192000"/>
              <a:gd name="connsiteY128" fmla="*/ 464965 h 6858000"/>
              <a:gd name="connsiteX129" fmla="*/ 6841111 w 12192000"/>
              <a:gd name="connsiteY129" fmla="*/ 464853 h 6858000"/>
              <a:gd name="connsiteX130" fmla="*/ 6841111 w 12192000"/>
              <a:gd name="connsiteY130" fmla="*/ 503733 h 6858000"/>
              <a:gd name="connsiteX131" fmla="*/ 6852092 w 12192000"/>
              <a:gd name="connsiteY131" fmla="*/ 503733 h 6858000"/>
              <a:gd name="connsiteX132" fmla="*/ 6852092 w 12192000"/>
              <a:gd name="connsiteY132" fmla="*/ 481548 h 6858000"/>
              <a:gd name="connsiteX133" fmla="*/ 6857134 w 12192000"/>
              <a:gd name="connsiteY133" fmla="*/ 495442 h 6858000"/>
              <a:gd name="connsiteX134" fmla="*/ 6865761 w 12192000"/>
              <a:gd name="connsiteY134" fmla="*/ 495442 h 6858000"/>
              <a:gd name="connsiteX135" fmla="*/ 6870803 w 12192000"/>
              <a:gd name="connsiteY135" fmla="*/ 481548 h 6858000"/>
              <a:gd name="connsiteX136" fmla="*/ 6870803 w 12192000"/>
              <a:gd name="connsiteY136" fmla="*/ 503733 h 6858000"/>
              <a:gd name="connsiteX137" fmla="*/ 6882008 w 12192000"/>
              <a:gd name="connsiteY137" fmla="*/ 503733 h 6858000"/>
              <a:gd name="connsiteX138" fmla="*/ 6882008 w 12192000"/>
              <a:gd name="connsiteY138" fmla="*/ 464853 h 6858000"/>
              <a:gd name="connsiteX139" fmla="*/ 6867890 w 12192000"/>
              <a:gd name="connsiteY139" fmla="*/ 464853 h 6858000"/>
              <a:gd name="connsiteX140" fmla="*/ 6861840 w 12192000"/>
              <a:gd name="connsiteY140" fmla="*/ 481100 h 6858000"/>
              <a:gd name="connsiteX141" fmla="*/ 6856125 w 12192000"/>
              <a:gd name="connsiteY141" fmla="*/ 464853 h 6858000"/>
              <a:gd name="connsiteX142" fmla="*/ 6226955 w 12192000"/>
              <a:gd name="connsiteY142" fmla="*/ 464741 h 6858000"/>
              <a:gd name="connsiteX143" fmla="*/ 6200960 w 12192000"/>
              <a:gd name="connsiteY143" fmla="*/ 490960 h 6858000"/>
              <a:gd name="connsiteX144" fmla="*/ 6226955 w 12192000"/>
              <a:gd name="connsiteY144" fmla="*/ 516955 h 6858000"/>
              <a:gd name="connsiteX145" fmla="*/ 6253174 w 12192000"/>
              <a:gd name="connsiteY145" fmla="*/ 490960 h 6858000"/>
              <a:gd name="connsiteX146" fmla="*/ 6226955 w 12192000"/>
              <a:gd name="connsiteY146" fmla="*/ 464741 h 6858000"/>
              <a:gd name="connsiteX147" fmla="*/ 5864596 w 12192000"/>
              <a:gd name="connsiteY147" fmla="*/ 464741 h 6858000"/>
              <a:gd name="connsiteX148" fmla="*/ 5864596 w 12192000"/>
              <a:gd name="connsiteY148" fmla="*/ 683569 h 6858000"/>
              <a:gd name="connsiteX149" fmla="*/ 5904933 w 12192000"/>
              <a:gd name="connsiteY149" fmla="*/ 683569 h 6858000"/>
              <a:gd name="connsiteX150" fmla="*/ 5904933 w 12192000"/>
              <a:gd name="connsiteY150" fmla="*/ 464741 h 6858000"/>
              <a:gd name="connsiteX151" fmla="*/ 5739608 w 12192000"/>
              <a:gd name="connsiteY151" fmla="*/ 460931 h 6858000"/>
              <a:gd name="connsiteX152" fmla="*/ 5625544 w 12192000"/>
              <a:gd name="connsiteY152" fmla="*/ 574099 h 6858000"/>
              <a:gd name="connsiteX153" fmla="*/ 5739608 w 12192000"/>
              <a:gd name="connsiteY153" fmla="*/ 687266 h 6858000"/>
              <a:gd name="connsiteX154" fmla="*/ 5846836 w 12192000"/>
              <a:gd name="connsiteY154" fmla="*/ 605696 h 6858000"/>
              <a:gd name="connsiteX155" fmla="*/ 5798992 w 12192000"/>
              <a:gd name="connsiteY155" fmla="*/ 605696 h 6858000"/>
              <a:gd name="connsiteX156" fmla="*/ 5739608 w 12192000"/>
              <a:gd name="connsiteY156" fmla="*/ 647265 h 6858000"/>
              <a:gd name="connsiteX157" fmla="*/ 5670811 w 12192000"/>
              <a:gd name="connsiteY157" fmla="*/ 574099 h 6858000"/>
              <a:gd name="connsiteX158" fmla="*/ 5739608 w 12192000"/>
              <a:gd name="connsiteY158" fmla="*/ 500932 h 6858000"/>
              <a:gd name="connsiteX159" fmla="*/ 5798992 w 12192000"/>
              <a:gd name="connsiteY159" fmla="*/ 542501 h 6858000"/>
              <a:gd name="connsiteX160" fmla="*/ 5846836 w 12192000"/>
              <a:gd name="connsiteY160" fmla="*/ 542501 h 6858000"/>
              <a:gd name="connsiteX161" fmla="*/ 5739608 w 12192000"/>
              <a:gd name="connsiteY161" fmla="*/ 460931 h 6858000"/>
              <a:gd name="connsiteX162" fmla="*/ 5421031 w 12192000"/>
              <a:gd name="connsiteY162" fmla="*/ 437514 h 6858000"/>
              <a:gd name="connsiteX163" fmla="*/ 5389770 w 12192000"/>
              <a:gd name="connsiteY163" fmla="*/ 494882 h 6858000"/>
              <a:gd name="connsiteX164" fmla="*/ 5526915 w 12192000"/>
              <a:gd name="connsiteY164" fmla="*/ 574211 h 6858000"/>
              <a:gd name="connsiteX165" fmla="*/ 5560977 w 12192000"/>
              <a:gd name="connsiteY165" fmla="*/ 518524 h 6858000"/>
              <a:gd name="connsiteX166" fmla="*/ 5421031 w 12192000"/>
              <a:gd name="connsiteY166" fmla="*/ 437514 h 6858000"/>
              <a:gd name="connsiteX167" fmla="*/ 0 w 12192000"/>
              <a:gd name="connsiteY167" fmla="*/ 0 h 6858000"/>
              <a:gd name="connsiteX168" fmla="*/ 12192000 w 12192000"/>
              <a:gd name="connsiteY168" fmla="*/ 0 h 6858000"/>
              <a:gd name="connsiteX169" fmla="*/ 12192000 w 12192000"/>
              <a:gd name="connsiteY169" fmla="*/ 6858000 h 6858000"/>
              <a:gd name="connsiteX170" fmla="*/ 0 w 12192000"/>
              <a:gd name="connsiteY17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12192000" h="6858000">
                <a:moveTo>
                  <a:pt x="6507632" y="621943"/>
                </a:moveTo>
                <a:lnTo>
                  <a:pt x="6507632" y="632251"/>
                </a:lnTo>
                <a:lnTo>
                  <a:pt x="6507519" y="632363"/>
                </a:lnTo>
                <a:cubicBezTo>
                  <a:pt x="6507519" y="650179"/>
                  <a:pt x="6494410" y="657686"/>
                  <a:pt x="6479732" y="657686"/>
                </a:cubicBezTo>
                <a:cubicBezTo>
                  <a:pt x="6467295" y="657686"/>
                  <a:pt x="6459451" y="650851"/>
                  <a:pt x="6459451" y="640767"/>
                </a:cubicBezTo>
                <a:cubicBezTo>
                  <a:pt x="6459451" y="630682"/>
                  <a:pt x="6466959" y="625080"/>
                  <a:pt x="6479732" y="625080"/>
                </a:cubicBezTo>
                <a:lnTo>
                  <a:pt x="6495082" y="625080"/>
                </a:lnTo>
                <a:cubicBezTo>
                  <a:pt x="6500797" y="625080"/>
                  <a:pt x="6505166" y="624408"/>
                  <a:pt x="6507632" y="621943"/>
                </a:cubicBezTo>
                <a:close/>
                <a:moveTo>
                  <a:pt x="6016868" y="621943"/>
                </a:moveTo>
                <a:lnTo>
                  <a:pt x="6016868" y="632251"/>
                </a:lnTo>
                <a:lnTo>
                  <a:pt x="6016756" y="632363"/>
                </a:lnTo>
                <a:cubicBezTo>
                  <a:pt x="6016756" y="650179"/>
                  <a:pt x="6003647" y="657686"/>
                  <a:pt x="5988968" y="657686"/>
                </a:cubicBezTo>
                <a:cubicBezTo>
                  <a:pt x="5976531" y="657686"/>
                  <a:pt x="5968687" y="650851"/>
                  <a:pt x="5968687" y="640767"/>
                </a:cubicBezTo>
                <a:cubicBezTo>
                  <a:pt x="5968687" y="630682"/>
                  <a:pt x="5976195" y="625080"/>
                  <a:pt x="5988968" y="625080"/>
                </a:cubicBezTo>
                <a:lnTo>
                  <a:pt x="6004318" y="625080"/>
                </a:lnTo>
                <a:cubicBezTo>
                  <a:pt x="6010033" y="625080"/>
                  <a:pt x="6014403" y="624408"/>
                  <a:pt x="6016868" y="621943"/>
                </a:cubicBezTo>
                <a:close/>
                <a:moveTo>
                  <a:pt x="6742566" y="570401"/>
                </a:moveTo>
                <a:cubicBezTo>
                  <a:pt x="6759821" y="570401"/>
                  <a:pt x="6771922" y="582278"/>
                  <a:pt x="6774163" y="596620"/>
                </a:cubicBezTo>
                <a:lnTo>
                  <a:pt x="6710072" y="596620"/>
                </a:lnTo>
                <a:cubicBezTo>
                  <a:pt x="6713210" y="581382"/>
                  <a:pt x="6725311" y="570401"/>
                  <a:pt x="6742566" y="570401"/>
                </a:cubicBezTo>
                <a:close/>
                <a:moveTo>
                  <a:pt x="6265723" y="540373"/>
                </a:moveTo>
                <a:lnTo>
                  <a:pt x="6314463" y="683569"/>
                </a:lnTo>
                <a:lnTo>
                  <a:pt x="6364772" y="683569"/>
                </a:lnTo>
                <a:lnTo>
                  <a:pt x="6415754" y="540373"/>
                </a:lnTo>
                <a:lnTo>
                  <a:pt x="6372952" y="540373"/>
                </a:lnTo>
                <a:lnTo>
                  <a:pt x="6340458" y="639759"/>
                </a:lnTo>
                <a:lnTo>
                  <a:pt x="6340346" y="639759"/>
                </a:lnTo>
                <a:lnTo>
                  <a:pt x="6309757" y="540373"/>
                </a:lnTo>
                <a:close/>
                <a:moveTo>
                  <a:pt x="6188411" y="540373"/>
                </a:moveTo>
                <a:lnTo>
                  <a:pt x="6188411" y="574771"/>
                </a:lnTo>
                <a:lnTo>
                  <a:pt x="6208467" y="574771"/>
                </a:lnTo>
                <a:lnTo>
                  <a:pt x="6208467" y="683569"/>
                </a:lnTo>
                <a:lnTo>
                  <a:pt x="6249028" y="683569"/>
                </a:lnTo>
                <a:lnTo>
                  <a:pt x="6249028" y="540373"/>
                </a:lnTo>
                <a:close/>
                <a:moveTo>
                  <a:pt x="6158158" y="538580"/>
                </a:moveTo>
                <a:cubicBezTo>
                  <a:pt x="6140343" y="538580"/>
                  <a:pt x="6126561" y="547880"/>
                  <a:pt x="6120958" y="563230"/>
                </a:cubicBezTo>
                <a:lnTo>
                  <a:pt x="6120958" y="540373"/>
                </a:lnTo>
                <a:lnTo>
                  <a:pt x="6081518" y="540373"/>
                </a:lnTo>
                <a:lnTo>
                  <a:pt x="6081518" y="683569"/>
                </a:lnTo>
                <a:lnTo>
                  <a:pt x="6122191" y="683569"/>
                </a:lnTo>
                <a:lnTo>
                  <a:pt x="6122191" y="615108"/>
                </a:lnTo>
                <a:cubicBezTo>
                  <a:pt x="6122191" y="590010"/>
                  <a:pt x="6131603" y="580374"/>
                  <a:pt x="6152219" y="580374"/>
                </a:cubicBezTo>
                <a:lnTo>
                  <a:pt x="6169363" y="580374"/>
                </a:lnTo>
                <a:lnTo>
                  <a:pt x="6169363" y="539813"/>
                </a:lnTo>
                <a:cubicBezTo>
                  <a:pt x="6165665" y="538916"/>
                  <a:pt x="6161856" y="538580"/>
                  <a:pt x="6158158" y="538580"/>
                </a:cubicBezTo>
                <a:close/>
                <a:moveTo>
                  <a:pt x="6742678" y="536787"/>
                </a:moveTo>
                <a:cubicBezTo>
                  <a:pt x="6699876" y="536787"/>
                  <a:pt x="6668279" y="568384"/>
                  <a:pt x="6668279" y="612083"/>
                </a:cubicBezTo>
                <a:cubicBezTo>
                  <a:pt x="6668279" y="655781"/>
                  <a:pt x="6700548" y="687378"/>
                  <a:pt x="6743350" y="687378"/>
                </a:cubicBezTo>
                <a:cubicBezTo>
                  <a:pt x="6775284" y="687378"/>
                  <a:pt x="6802175" y="672924"/>
                  <a:pt x="6814948" y="642335"/>
                </a:cubicBezTo>
                <a:lnTo>
                  <a:pt x="6772707" y="637966"/>
                </a:lnTo>
                <a:cubicBezTo>
                  <a:pt x="6766992" y="647602"/>
                  <a:pt x="6755787" y="652644"/>
                  <a:pt x="6743910" y="652644"/>
                </a:cubicBezTo>
                <a:cubicBezTo>
                  <a:pt x="6725759" y="652644"/>
                  <a:pt x="6713322" y="639758"/>
                  <a:pt x="6711081" y="623848"/>
                </a:cubicBezTo>
                <a:lnTo>
                  <a:pt x="6817637" y="623848"/>
                </a:lnTo>
                <a:lnTo>
                  <a:pt x="6817749" y="623960"/>
                </a:lnTo>
                <a:lnTo>
                  <a:pt x="6817749" y="622391"/>
                </a:lnTo>
                <a:cubicBezTo>
                  <a:pt x="6817749" y="562446"/>
                  <a:pt x="6782118" y="536787"/>
                  <a:pt x="6742678" y="536787"/>
                </a:cubicBezTo>
                <a:close/>
                <a:moveTo>
                  <a:pt x="6486119" y="536675"/>
                </a:moveTo>
                <a:cubicBezTo>
                  <a:pt x="6451384" y="536675"/>
                  <a:pt x="6424829" y="554154"/>
                  <a:pt x="6424829" y="554154"/>
                </a:cubicBezTo>
                <a:lnTo>
                  <a:pt x="6440740" y="584743"/>
                </a:lnTo>
                <a:cubicBezTo>
                  <a:pt x="6451384" y="578469"/>
                  <a:pt x="6469536" y="571298"/>
                  <a:pt x="6483878" y="571298"/>
                </a:cubicBezTo>
                <a:cubicBezTo>
                  <a:pt x="6499452" y="571298"/>
                  <a:pt x="6507632" y="577908"/>
                  <a:pt x="6507632" y="588217"/>
                </a:cubicBezTo>
                <a:lnTo>
                  <a:pt x="6507632" y="588329"/>
                </a:lnTo>
                <a:lnTo>
                  <a:pt x="6507632" y="589897"/>
                </a:lnTo>
                <a:cubicBezTo>
                  <a:pt x="6507632" y="595164"/>
                  <a:pt x="6504494" y="598301"/>
                  <a:pt x="6497659" y="598301"/>
                </a:cubicBezTo>
                <a:lnTo>
                  <a:pt x="6469536" y="598301"/>
                </a:lnTo>
                <a:cubicBezTo>
                  <a:pt x="6437714" y="598301"/>
                  <a:pt x="6417658" y="615108"/>
                  <a:pt x="6417658" y="642335"/>
                </a:cubicBezTo>
                <a:cubicBezTo>
                  <a:pt x="6417658" y="665753"/>
                  <a:pt x="6437266" y="687378"/>
                  <a:pt x="6467631" y="687378"/>
                </a:cubicBezTo>
                <a:cubicBezTo>
                  <a:pt x="6483878" y="687378"/>
                  <a:pt x="6500124" y="681440"/>
                  <a:pt x="6507632" y="670235"/>
                </a:cubicBezTo>
                <a:lnTo>
                  <a:pt x="6507632" y="683681"/>
                </a:lnTo>
                <a:lnTo>
                  <a:pt x="6548304" y="683681"/>
                </a:lnTo>
                <a:lnTo>
                  <a:pt x="6548304" y="589561"/>
                </a:lnTo>
                <a:cubicBezTo>
                  <a:pt x="6548304" y="551689"/>
                  <a:pt x="6518612" y="536675"/>
                  <a:pt x="6486119" y="536675"/>
                </a:cubicBezTo>
                <a:close/>
                <a:moveTo>
                  <a:pt x="5995355" y="536675"/>
                </a:moveTo>
                <a:cubicBezTo>
                  <a:pt x="5960620" y="536675"/>
                  <a:pt x="5934065" y="554154"/>
                  <a:pt x="5934065" y="554154"/>
                </a:cubicBezTo>
                <a:lnTo>
                  <a:pt x="5949976" y="584743"/>
                </a:lnTo>
                <a:cubicBezTo>
                  <a:pt x="5960620" y="578469"/>
                  <a:pt x="5978772" y="571298"/>
                  <a:pt x="5993114" y="571298"/>
                </a:cubicBezTo>
                <a:cubicBezTo>
                  <a:pt x="6008688" y="571298"/>
                  <a:pt x="6016868" y="577908"/>
                  <a:pt x="6016868" y="588217"/>
                </a:cubicBezTo>
                <a:lnTo>
                  <a:pt x="6016868" y="588329"/>
                </a:lnTo>
                <a:lnTo>
                  <a:pt x="6016868" y="589897"/>
                </a:lnTo>
                <a:cubicBezTo>
                  <a:pt x="6016868" y="595164"/>
                  <a:pt x="6013730" y="598301"/>
                  <a:pt x="6006895" y="598301"/>
                </a:cubicBezTo>
                <a:lnTo>
                  <a:pt x="5978772" y="598301"/>
                </a:lnTo>
                <a:cubicBezTo>
                  <a:pt x="5946950" y="598301"/>
                  <a:pt x="5926894" y="615108"/>
                  <a:pt x="5926894" y="642335"/>
                </a:cubicBezTo>
                <a:cubicBezTo>
                  <a:pt x="5926894" y="665753"/>
                  <a:pt x="5946502" y="687378"/>
                  <a:pt x="5976867" y="687378"/>
                </a:cubicBezTo>
                <a:cubicBezTo>
                  <a:pt x="5993114" y="687378"/>
                  <a:pt x="6009360" y="681440"/>
                  <a:pt x="6016868" y="670235"/>
                </a:cubicBezTo>
                <a:lnTo>
                  <a:pt x="6016868" y="683681"/>
                </a:lnTo>
                <a:lnTo>
                  <a:pt x="6057541" y="683681"/>
                </a:lnTo>
                <a:lnTo>
                  <a:pt x="6057541" y="589561"/>
                </a:lnTo>
                <a:cubicBezTo>
                  <a:pt x="6057541" y="551689"/>
                  <a:pt x="6027848" y="536675"/>
                  <a:pt x="5995355" y="536675"/>
                </a:cubicBezTo>
                <a:close/>
                <a:moveTo>
                  <a:pt x="5351786" y="491744"/>
                </a:moveTo>
                <a:cubicBezTo>
                  <a:pt x="5342598" y="491744"/>
                  <a:pt x="5333410" y="492304"/>
                  <a:pt x="5324447" y="493425"/>
                </a:cubicBezTo>
                <a:cubicBezTo>
                  <a:pt x="5309432" y="545415"/>
                  <a:pt x="5308761" y="601438"/>
                  <a:pt x="5324447" y="655109"/>
                </a:cubicBezTo>
                <a:cubicBezTo>
                  <a:pt x="5333410" y="656229"/>
                  <a:pt x="5342486" y="656789"/>
                  <a:pt x="5351786" y="656789"/>
                </a:cubicBezTo>
                <a:cubicBezTo>
                  <a:pt x="5364671" y="656789"/>
                  <a:pt x="5377444" y="655669"/>
                  <a:pt x="5389769" y="653652"/>
                </a:cubicBezTo>
                <a:lnTo>
                  <a:pt x="5389769" y="653611"/>
                </a:lnTo>
                <a:lnTo>
                  <a:pt x="5389842" y="653585"/>
                </a:lnTo>
                <a:lnTo>
                  <a:pt x="5405904" y="687827"/>
                </a:lnTo>
                <a:cubicBezTo>
                  <a:pt x="5410498" y="695782"/>
                  <a:pt x="5415541" y="703401"/>
                  <a:pt x="5421030" y="710796"/>
                </a:cubicBezTo>
                <a:cubicBezTo>
                  <a:pt x="5475261" y="697463"/>
                  <a:pt x="5523441" y="669003"/>
                  <a:pt x="5560864" y="630010"/>
                </a:cubicBezTo>
                <a:cubicBezTo>
                  <a:pt x="5552237" y="609730"/>
                  <a:pt x="5540696" y="591018"/>
                  <a:pt x="5526802" y="574323"/>
                </a:cubicBezTo>
                <a:cubicBezTo>
                  <a:pt x="5509771" y="594884"/>
                  <a:pt x="5489182" y="612391"/>
                  <a:pt x="5466003" y="625920"/>
                </a:cubicBezTo>
                <a:lnTo>
                  <a:pt x="5389842" y="653585"/>
                </a:lnTo>
                <a:lnTo>
                  <a:pt x="5389769" y="653428"/>
                </a:lnTo>
                <a:cubicBezTo>
                  <a:pt x="5373299" y="609393"/>
                  <a:pt x="5370834" y="561549"/>
                  <a:pt x="5383271" y="515274"/>
                </a:cubicBezTo>
                <a:cubicBezTo>
                  <a:pt x="5385176" y="508327"/>
                  <a:pt x="5387304" y="501492"/>
                  <a:pt x="5389769" y="494881"/>
                </a:cubicBezTo>
                <a:cubicBezTo>
                  <a:pt x="5377444" y="492752"/>
                  <a:pt x="5364783" y="491744"/>
                  <a:pt x="5351786" y="491744"/>
                </a:cubicBezTo>
                <a:close/>
                <a:moveTo>
                  <a:pt x="6586064" y="485918"/>
                </a:moveTo>
                <a:lnTo>
                  <a:pt x="6586064" y="540485"/>
                </a:lnTo>
                <a:lnTo>
                  <a:pt x="6563543" y="540485"/>
                </a:lnTo>
                <a:lnTo>
                  <a:pt x="6563543" y="574883"/>
                </a:lnTo>
                <a:lnTo>
                  <a:pt x="6586064" y="574883"/>
                </a:lnTo>
                <a:lnTo>
                  <a:pt x="6586064" y="653316"/>
                </a:lnTo>
                <a:cubicBezTo>
                  <a:pt x="6586064" y="682000"/>
                  <a:pt x="6607017" y="685474"/>
                  <a:pt x="6627298" y="685474"/>
                </a:cubicBezTo>
                <a:cubicBezTo>
                  <a:pt x="6639175" y="685474"/>
                  <a:pt x="6658895" y="683569"/>
                  <a:pt x="6658895" y="683569"/>
                </a:cubicBezTo>
                <a:lnTo>
                  <a:pt x="6658895" y="648834"/>
                </a:lnTo>
                <a:cubicBezTo>
                  <a:pt x="6658895" y="648834"/>
                  <a:pt x="6650491" y="649731"/>
                  <a:pt x="6640183" y="649731"/>
                </a:cubicBezTo>
                <a:cubicBezTo>
                  <a:pt x="6633908" y="649731"/>
                  <a:pt x="6626737" y="648498"/>
                  <a:pt x="6626737" y="639423"/>
                </a:cubicBezTo>
                <a:lnTo>
                  <a:pt x="6626737" y="574659"/>
                </a:lnTo>
                <a:lnTo>
                  <a:pt x="6657662" y="574659"/>
                </a:lnTo>
                <a:lnTo>
                  <a:pt x="6657662" y="540261"/>
                </a:lnTo>
                <a:lnTo>
                  <a:pt x="6626737" y="540261"/>
                </a:lnTo>
                <a:lnTo>
                  <a:pt x="6626737" y="485918"/>
                </a:lnTo>
                <a:close/>
                <a:moveTo>
                  <a:pt x="6801447" y="464965"/>
                </a:moveTo>
                <a:lnTo>
                  <a:pt x="6801447" y="475049"/>
                </a:lnTo>
                <a:lnTo>
                  <a:pt x="6812428" y="475049"/>
                </a:lnTo>
                <a:lnTo>
                  <a:pt x="6812428" y="503845"/>
                </a:lnTo>
                <a:lnTo>
                  <a:pt x="6823856" y="503845"/>
                </a:lnTo>
                <a:lnTo>
                  <a:pt x="6823856" y="475049"/>
                </a:lnTo>
                <a:lnTo>
                  <a:pt x="6834725" y="475049"/>
                </a:lnTo>
                <a:lnTo>
                  <a:pt x="6834725" y="464965"/>
                </a:lnTo>
                <a:close/>
                <a:moveTo>
                  <a:pt x="6841111" y="464853"/>
                </a:moveTo>
                <a:lnTo>
                  <a:pt x="6841111" y="503733"/>
                </a:lnTo>
                <a:lnTo>
                  <a:pt x="6852092" y="503733"/>
                </a:lnTo>
                <a:lnTo>
                  <a:pt x="6852092" y="481548"/>
                </a:lnTo>
                <a:lnTo>
                  <a:pt x="6857134" y="495442"/>
                </a:lnTo>
                <a:lnTo>
                  <a:pt x="6865761" y="495442"/>
                </a:lnTo>
                <a:lnTo>
                  <a:pt x="6870803" y="481548"/>
                </a:lnTo>
                <a:lnTo>
                  <a:pt x="6870803" y="503733"/>
                </a:lnTo>
                <a:lnTo>
                  <a:pt x="6882008" y="503733"/>
                </a:lnTo>
                <a:lnTo>
                  <a:pt x="6882008" y="464853"/>
                </a:lnTo>
                <a:lnTo>
                  <a:pt x="6867890" y="464853"/>
                </a:lnTo>
                <a:lnTo>
                  <a:pt x="6861840" y="481100"/>
                </a:lnTo>
                <a:lnTo>
                  <a:pt x="6856125" y="464853"/>
                </a:lnTo>
                <a:close/>
                <a:moveTo>
                  <a:pt x="6226955" y="464741"/>
                </a:moveTo>
                <a:cubicBezTo>
                  <a:pt x="6212501" y="464741"/>
                  <a:pt x="6200960" y="476170"/>
                  <a:pt x="6200960" y="490960"/>
                </a:cubicBezTo>
                <a:cubicBezTo>
                  <a:pt x="6200960" y="505750"/>
                  <a:pt x="6212277" y="516955"/>
                  <a:pt x="6226955" y="516955"/>
                </a:cubicBezTo>
                <a:cubicBezTo>
                  <a:pt x="6241633" y="516955"/>
                  <a:pt x="6253174" y="505302"/>
                  <a:pt x="6253174" y="490960"/>
                </a:cubicBezTo>
                <a:cubicBezTo>
                  <a:pt x="6253174" y="476618"/>
                  <a:pt x="6241633" y="464741"/>
                  <a:pt x="6226955" y="464741"/>
                </a:cubicBezTo>
                <a:close/>
                <a:moveTo>
                  <a:pt x="5864596" y="464741"/>
                </a:moveTo>
                <a:lnTo>
                  <a:pt x="5864596" y="683569"/>
                </a:lnTo>
                <a:lnTo>
                  <a:pt x="5904933" y="683569"/>
                </a:lnTo>
                <a:lnTo>
                  <a:pt x="5904933" y="464741"/>
                </a:lnTo>
                <a:close/>
                <a:moveTo>
                  <a:pt x="5739608" y="460931"/>
                </a:moveTo>
                <a:cubicBezTo>
                  <a:pt x="5675293" y="460931"/>
                  <a:pt x="5625544" y="508103"/>
                  <a:pt x="5625544" y="574099"/>
                </a:cubicBezTo>
                <a:cubicBezTo>
                  <a:pt x="5625544" y="640094"/>
                  <a:pt x="5675181" y="687266"/>
                  <a:pt x="5739608" y="687266"/>
                </a:cubicBezTo>
                <a:cubicBezTo>
                  <a:pt x="5789020" y="687266"/>
                  <a:pt x="5834063" y="657238"/>
                  <a:pt x="5846836" y="605696"/>
                </a:cubicBezTo>
                <a:lnTo>
                  <a:pt x="5798992" y="605696"/>
                </a:lnTo>
                <a:cubicBezTo>
                  <a:pt x="5790925" y="631579"/>
                  <a:pt x="5768629" y="647265"/>
                  <a:pt x="5739608" y="647265"/>
                </a:cubicBezTo>
                <a:cubicBezTo>
                  <a:pt x="5698374" y="647265"/>
                  <a:pt x="5670811" y="616004"/>
                  <a:pt x="5670811" y="574099"/>
                </a:cubicBezTo>
                <a:cubicBezTo>
                  <a:pt x="5670811" y="532193"/>
                  <a:pt x="5698374" y="500932"/>
                  <a:pt x="5739608" y="500932"/>
                </a:cubicBezTo>
                <a:cubicBezTo>
                  <a:pt x="5768629" y="500932"/>
                  <a:pt x="5790813" y="516506"/>
                  <a:pt x="5798992" y="542501"/>
                </a:cubicBezTo>
                <a:lnTo>
                  <a:pt x="5846836" y="542501"/>
                </a:lnTo>
                <a:cubicBezTo>
                  <a:pt x="5834063" y="490960"/>
                  <a:pt x="5789020" y="460931"/>
                  <a:pt x="5739608" y="460931"/>
                </a:cubicBezTo>
                <a:close/>
                <a:moveTo>
                  <a:pt x="5421031" y="437514"/>
                </a:moveTo>
                <a:cubicBezTo>
                  <a:pt x="5408034" y="454881"/>
                  <a:pt x="5397501" y="474153"/>
                  <a:pt x="5389770" y="494882"/>
                </a:cubicBezTo>
                <a:cubicBezTo>
                  <a:pt x="5444673" y="504182"/>
                  <a:pt x="5492853" y="533090"/>
                  <a:pt x="5526915" y="574211"/>
                </a:cubicBezTo>
                <a:cubicBezTo>
                  <a:pt x="5540809" y="557516"/>
                  <a:pt x="5552350" y="538693"/>
                  <a:pt x="5560977" y="518524"/>
                </a:cubicBezTo>
                <a:cubicBezTo>
                  <a:pt x="5523554" y="479308"/>
                  <a:pt x="5475263" y="450848"/>
                  <a:pt x="5421031" y="437514"/>
                </a:cubicBezTo>
                <a:close/>
                <a:moveTo>
                  <a:pt x="0" y="0"/>
                </a:moveTo>
                <a:lnTo>
                  <a:pt x="12192000" y="0"/>
                </a:lnTo>
                <a:lnTo>
                  <a:pt x="12192000" y="6858000"/>
                </a:lnTo>
                <a:lnTo>
                  <a:pt x="0" y="6858000"/>
                </a:lnTo>
                <a:close/>
              </a:path>
            </a:pathLst>
          </a:custGeom>
          <a:solidFill>
            <a:schemeClr val="tx1">
              <a:lumMod val="75000"/>
              <a:lumOff val="25000"/>
            </a:schemeClr>
          </a:solidFill>
          <a:ln>
            <a:noFill/>
          </a:ln>
        </p:spPr>
        <p:txBody>
          <a:bodyPr wrap="square" tIns="108000" anchor="t" anchorCtr="0">
            <a:noAutofit/>
          </a:bodyPr>
          <a:lstStyle>
            <a:lvl1pPr marL="0" indent="0" algn="ctr">
              <a:buNone/>
              <a:defRPr sz="1000">
                <a:solidFill>
                  <a:schemeClr val="accent1"/>
                </a:solidFill>
                <a:latin typeface="+mn-lt"/>
              </a:defRPr>
            </a:lvl1pPr>
          </a:lstStyle>
          <a:p>
            <a:pPr lvl="0"/>
            <a:r>
              <a:rPr lang="en-US" dirty="0"/>
              <a:t>Drag picture file to insert dark background image</a:t>
            </a:r>
          </a:p>
        </p:txBody>
      </p:sp>
      <p:sp>
        <p:nvSpPr>
          <p:cNvPr id="4" name="Text Placeholder 9">
            <a:extLst>
              <a:ext uri="{FF2B5EF4-FFF2-40B4-BE49-F238E27FC236}">
                <a16:creationId xmlns:a16="http://schemas.microsoft.com/office/drawing/2014/main" id="{4F32A194-6D68-B6E7-0C53-C96D4747CD76}"/>
              </a:ext>
            </a:extLst>
          </p:cNvPr>
          <p:cNvSpPr>
            <a:spLocks noGrp="1"/>
          </p:cNvSpPr>
          <p:nvPr>
            <p:ph type="body" sz="quarter" idx="17" hasCustomPrompt="1"/>
          </p:nvPr>
        </p:nvSpPr>
        <p:spPr>
          <a:xfrm>
            <a:off x="1343025" y="3665494"/>
            <a:ext cx="9505949" cy="281703"/>
          </a:xfrm>
          <a:prstGeom prst="rect">
            <a:avLst/>
          </a:prstGeom>
        </p:spPr>
        <p:txBody>
          <a:bodyPr lIns="0" tIns="36000" rIns="0" bIns="0" anchor="t" anchorCtr="0">
            <a:noAutofit/>
          </a:bodyPr>
          <a:lstStyle>
            <a:lvl1pPr marL="0" indent="0" algn="ctr">
              <a:lnSpc>
                <a:spcPct val="85000"/>
              </a:lnSpc>
              <a:buNone/>
              <a:defRPr sz="2400">
                <a:solidFill>
                  <a:schemeClr val="bg1"/>
                </a:solidFill>
                <a:latin typeface="+mn-lt"/>
              </a:defRPr>
            </a:lvl1pPr>
          </a:lstStyle>
          <a:p>
            <a:pPr lvl="0"/>
            <a:r>
              <a:rPr lang="en-US" dirty="0"/>
              <a:t>Presentation subtitle here</a:t>
            </a:r>
          </a:p>
        </p:txBody>
      </p:sp>
      <p:sp>
        <p:nvSpPr>
          <p:cNvPr id="5" name="Text Placeholder 9">
            <a:extLst>
              <a:ext uri="{FF2B5EF4-FFF2-40B4-BE49-F238E27FC236}">
                <a16:creationId xmlns:a16="http://schemas.microsoft.com/office/drawing/2014/main" id="{B7467C30-F176-F2DD-DEC2-2B9902044937}"/>
              </a:ext>
            </a:extLst>
          </p:cNvPr>
          <p:cNvSpPr>
            <a:spLocks noGrp="1"/>
          </p:cNvSpPr>
          <p:nvPr>
            <p:ph type="body" sz="quarter" idx="15" hasCustomPrompt="1"/>
          </p:nvPr>
        </p:nvSpPr>
        <p:spPr>
          <a:xfrm>
            <a:off x="2424113" y="6312625"/>
            <a:ext cx="7343775" cy="221599"/>
          </a:xfrm>
          <a:prstGeom prst="rect">
            <a:avLst/>
          </a:prstGeom>
        </p:spPr>
        <p:txBody>
          <a:bodyPr lIns="0" tIns="0" rIns="0" bIns="0">
            <a:noAutofit/>
          </a:bodyPr>
          <a:lstStyle>
            <a:lvl1pPr marL="0" indent="0" algn="ctr">
              <a:lnSpc>
                <a:spcPct val="90000"/>
              </a:lnSpc>
              <a:buNone/>
              <a:defRPr sz="1600" baseline="0">
                <a:solidFill>
                  <a:schemeClr val="bg1"/>
                </a:solidFill>
                <a:latin typeface="+mn-lt"/>
                <a:cs typeface="Arial" panose="020B0604020202020204" pitchFamily="34" charset="0"/>
              </a:defRPr>
            </a:lvl1pPr>
          </a:lstStyle>
          <a:p>
            <a:pPr lvl="0"/>
            <a:r>
              <a:rPr lang="en-US" dirty="0"/>
              <a:t>Forename Surname  |  Month 00, 0000</a:t>
            </a:r>
            <a:endParaRPr lang="en-GB" dirty="0"/>
          </a:p>
        </p:txBody>
      </p:sp>
      <p:sp>
        <p:nvSpPr>
          <p:cNvPr id="6" name="Title 5">
            <a:extLst>
              <a:ext uri="{FF2B5EF4-FFF2-40B4-BE49-F238E27FC236}">
                <a16:creationId xmlns:a16="http://schemas.microsoft.com/office/drawing/2014/main" id="{35D59E6F-CF97-349B-3096-EF195FFB61A4}"/>
              </a:ext>
            </a:extLst>
          </p:cNvPr>
          <p:cNvSpPr>
            <a:spLocks noGrp="1"/>
          </p:cNvSpPr>
          <p:nvPr>
            <p:ph type="title"/>
          </p:nvPr>
        </p:nvSpPr>
        <p:spPr>
          <a:xfrm>
            <a:off x="1343025" y="2862000"/>
            <a:ext cx="9505948" cy="719138"/>
          </a:xfrm>
        </p:spPr>
        <p:txBody>
          <a:bodyPr vert="horz" lIns="0" tIns="36000" rIns="0" bIns="0" rtlCol="0" anchor="t" anchorCtr="0">
            <a:noAutofit/>
          </a:bodyPr>
          <a:lstStyle>
            <a:lvl1pPr algn="ctr">
              <a:defRPr lang="en-US" sz="5400" spc="-100" baseline="0" dirty="0">
                <a:solidFill>
                  <a:schemeClr val="accent1"/>
                </a:solidFill>
                <a:ea typeface="+mn-ea"/>
                <a:cs typeface="+mn-cs"/>
              </a:defRPr>
            </a:lvl1pPr>
          </a:lstStyle>
          <a:p>
            <a:pPr marL="0" lvl="0" indent="0" algn="ctr">
              <a:lnSpc>
                <a:spcPct val="85000"/>
              </a:lnSpc>
              <a:spcBef>
                <a:spcPts val="0"/>
              </a:spcBef>
              <a:buFont typeface="Arial" panose="020B0604020202020204" pitchFamily="34" charset="0"/>
            </a:pPr>
            <a:r>
              <a:rPr lang="en-US" dirty="0"/>
              <a:t>Click to edit Master title style</a:t>
            </a:r>
          </a:p>
        </p:txBody>
      </p:sp>
    </p:spTree>
    <p:extLst>
      <p:ext uri="{BB962C8B-B14F-4D97-AF65-F5344CB8AC3E}">
        <p14:creationId xmlns:p14="http://schemas.microsoft.com/office/powerpoint/2010/main" val="387111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D1B4D6-09F5-E479-2AED-EDE0974FF279}"/>
              </a:ext>
            </a:extLst>
          </p:cNvPr>
          <p:cNvSpPr>
            <a:spLocks noGrp="1"/>
          </p:cNvSpPr>
          <p:nvPr>
            <p:ph type="title"/>
          </p:nvPr>
        </p:nvSpPr>
        <p:spPr>
          <a:xfrm>
            <a:off x="550864" y="368828"/>
            <a:ext cx="7345362" cy="309766"/>
          </a:xfrm>
          <a:prstGeom prst="rect">
            <a:avLst/>
          </a:prstGeom>
        </p:spPr>
        <p:txBody>
          <a:bodyPr vert="horz" lIns="0" tIns="0" rIns="0" bIns="0" rtlCol="0" anchor="t" anchorCtr="0">
            <a:noAutofit/>
          </a:bodyPr>
          <a:lstStyle/>
          <a:p>
            <a:r>
              <a:rPr lang="en-US" dirty="0"/>
              <a:t>Header avenir demi 24pt</a:t>
            </a:r>
            <a:endParaRPr lang="en-GB" dirty="0"/>
          </a:p>
        </p:txBody>
      </p:sp>
      <p:sp>
        <p:nvSpPr>
          <p:cNvPr id="3" name="Text Placeholder 2">
            <a:extLst>
              <a:ext uri="{FF2B5EF4-FFF2-40B4-BE49-F238E27FC236}">
                <a16:creationId xmlns:a16="http://schemas.microsoft.com/office/drawing/2014/main" id="{5C1B50FF-FF35-77A6-3E05-3419EB2868DE}"/>
              </a:ext>
            </a:extLst>
          </p:cNvPr>
          <p:cNvSpPr>
            <a:spLocks noGrp="1"/>
          </p:cNvSpPr>
          <p:nvPr>
            <p:ph type="body" idx="1"/>
          </p:nvPr>
        </p:nvSpPr>
        <p:spPr>
          <a:xfrm>
            <a:off x="550864" y="1808163"/>
            <a:ext cx="3600449" cy="4321175"/>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pic>
        <p:nvPicPr>
          <p:cNvPr id="12" name="Picture Placeholder 13">
            <a:extLst>
              <a:ext uri="{FF2B5EF4-FFF2-40B4-BE49-F238E27FC236}">
                <a16:creationId xmlns:a16="http://schemas.microsoft.com/office/drawing/2014/main" id="{D55B5CEE-4AC1-C1A3-63DB-32646D2687EF}"/>
              </a:ext>
            </a:extLst>
          </p:cNvPr>
          <p:cNvPicPr>
            <a:picLocks noChangeAspect="1"/>
          </p:cNvPicPr>
          <p:nvPr userDrawn="1"/>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l="6945" t="19498" r="6909" b="15243"/>
          <a:stretch/>
        </p:blipFill>
        <p:spPr>
          <a:xfrm>
            <a:off x="548482" y="6308725"/>
            <a:ext cx="1381418" cy="309766"/>
          </a:xfrm>
          <a:prstGeom prst="rect">
            <a:avLst/>
          </a:prstGeom>
        </p:spPr>
      </p:pic>
      <p:grpSp>
        <p:nvGrpSpPr>
          <p:cNvPr id="26" name="Group 25">
            <a:extLst>
              <a:ext uri="{FF2B5EF4-FFF2-40B4-BE49-F238E27FC236}">
                <a16:creationId xmlns:a16="http://schemas.microsoft.com/office/drawing/2014/main" id="{A1A5E482-4574-DBBB-6D07-43038BC36058}"/>
              </a:ext>
            </a:extLst>
          </p:cNvPr>
          <p:cNvGrpSpPr/>
          <p:nvPr userDrawn="1"/>
        </p:nvGrpSpPr>
        <p:grpSpPr>
          <a:xfrm>
            <a:off x="12337200" y="0"/>
            <a:ext cx="288000" cy="6858000"/>
            <a:chOff x="12337200" y="0"/>
            <a:chExt cx="288000" cy="6858000"/>
          </a:xfrm>
        </p:grpSpPr>
        <p:sp>
          <p:nvSpPr>
            <p:cNvPr id="8" name="Rectangle 7">
              <a:extLst>
                <a:ext uri="{FF2B5EF4-FFF2-40B4-BE49-F238E27FC236}">
                  <a16:creationId xmlns:a16="http://schemas.microsoft.com/office/drawing/2014/main" id="{6F0A564E-5B5A-C16B-74D2-EFAA6CB755C4}"/>
                </a:ext>
              </a:extLst>
            </p:cNvPr>
            <p:cNvSpPr/>
            <p:nvPr userDrawn="1"/>
          </p:nvSpPr>
          <p:spPr>
            <a:xfrm>
              <a:off x="12337200" y="0"/>
              <a:ext cx="288000" cy="288000"/>
            </a:xfrm>
            <a:prstGeom prst="rect">
              <a:avLst/>
            </a:prstGeom>
            <a:solidFill>
              <a:srgbClr val="FFFF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7918FA31-A0FC-BD87-1F11-F7469FA73F08}"/>
                </a:ext>
              </a:extLst>
            </p:cNvPr>
            <p:cNvSpPr/>
            <p:nvPr userDrawn="1"/>
          </p:nvSpPr>
          <p:spPr>
            <a:xfrm>
              <a:off x="12337200" y="438000"/>
              <a:ext cx="288000" cy="288000"/>
            </a:xfrm>
            <a:prstGeom prst="rect">
              <a:avLst/>
            </a:prstGeom>
            <a:solidFill>
              <a:schemeClr val="tx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358B965-7EBE-8A86-596A-3EB98DBA23AA}"/>
                </a:ext>
              </a:extLst>
            </p:cNvPr>
            <p:cNvSpPr/>
            <p:nvPr userDrawn="1"/>
          </p:nvSpPr>
          <p:spPr>
            <a:xfrm>
              <a:off x="12337200" y="1314000"/>
              <a:ext cx="288000" cy="288000"/>
            </a:xfrm>
            <a:prstGeom prst="rect">
              <a:avLst/>
            </a:prstGeom>
            <a:solidFill>
              <a:srgbClr val="93FF9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3C6244-8725-3CDB-756C-1B5982DCCFF9}"/>
                </a:ext>
              </a:extLst>
            </p:cNvPr>
            <p:cNvSpPr/>
            <p:nvPr userDrawn="1"/>
          </p:nvSpPr>
          <p:spPr>
            <a:xfrm>
              <a:off x="12337200" y="1752000"/>
              <a:ext cx="288000" cy="288000"/>
            </a:xfrm>
            <a:prstGeom prst="rect">
              <a:avLst/>
            </a:prstGeom>
            <a:solidFill>
              <a:srgbClr val="B175E1"/>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64855A70-A130-E8A5-28DB-3D97EB97732F}"/>
                </a:ext>
              </a:extLst>
            </p:cNvPr>
            <p:cNvSpPr/>
            <p:nvPr userDrawn="1"/>
          </p:nvSpPr>
          <p:spPr>
            <a:xfrm>
              <a:off x="12337200" y="2190000"/>
              <a:ext cx="288000" cy="288000"/>
            </a:xfrm>
            <a:prstGeom prst="rect">
              <a:avLst/>
            </a:prstGeom>
            <a:solidFill>
              <a:srgbClr val="F0FE4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AD76882-1CBE-BF9E-9628-C5C4FBCF6270}"/>
                </a:ext>
              </a:extLst>
            </p:cNvPr>
            <p:cNvSpPr/>
            <p:nvPr userDrawn="1"/>
          </p:nvSpPr>
          <p:spPr>
            <a:xfrm>
              <a:off x="12337200" y="2628000"/>
              <a:ext cx="288000" cy="288000"/>
            </a:xfrm>
            <a:prstGeom prst="rect">
              <a:avLst/>
            </a:prstGeom>
            <a:solidFill>
              <a:schemeClr val="bg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904913EB-D3C2-17BF-B68F-0D480F35C1F5}"/>
                </a:ext>
              </a:extLst>
            </p:cNvPr>
            <p:cNvSpPr/>
            <p:nvPr userDrawn="1"/>
          </p:nvSpPr>
          <p:spPr>
            <a:xfrm>
              <a:off x="12337200" y="3942000"/>
              <a:ext cx="288000" cy="288000"/>
            </a:xfrm>
            <a:prstGeom prst="rect">
              <a:avLst/>
            </a:prstGeom>
            <a:solidFill>
              <a:srgbClr val="FAF5FF"/>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066ACA2C-3BF2-7940-99B3-4B87A6340ABC}"/>
                </a:ext>
              </a:extLst>
            </p:cNvPr>
            <p:cNvSpPr/>
            <p:nvPr userDrawn="1"/>
          </p:nvSpPr>
          <p:spPr>
            <a:xfrm>
              <a:off x="12337200" y="4380000"/>
              <a:ext cx="288000" cy="288000"/>
            </a:xfrm>
            <a:prstGeom prst="rect">
              <a:avLst/>
            </a:prstGeom>
            <a:solidFill>
              <a:srgbClr val="2A2B2D"/>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9E425DA-A88F-B815-0B38-63D6C4C47EEE}"/>
                </a:ext>
              </a:extLst>
            </p:cNvPr>
            <p:cNvSpPr/>
            <p:nvPr userDrawn="1"/>
          </p:nvSpPr>
          <p:spPr>
            <a:xfrm>
              <a:off x="12337200" y="5256000"/>
              <a:ext cx="288000" cy="288000"/>
            </a:xfrm>
            <a:prstGeom prst="rect">
              <a:avLst/>
            </a:prstGeom>
            <a:solidFill>
              <a:srgbClr val="5F6368"/>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F0620C3-5122-73F3-8D42-6FC72D1CF88D}"/>
                </a:ext>
              </a:extLst>
            </p:cNvPr>
            <p:cNvSpPr/>
            <p:nvPr userDrawn="1"/>
          </p:nvSpPr>
          <p:spPr>
            <a:xfrm>
              <a:off x="12337200" y="5694000"/>
              <a:ext cx="288000" cy="288000"/>
            </a:xfrm>
            <a:prstGeom prst="rect">
              <a:avLst/>
            </a:prstGeom>
            <a:solidFill>
              <a:srgbClr val="BABCBE"/>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E28140C-25FC-A8FA-1DC7-61CFC4C3F9A5}"/>
                </a:ext>
              </a:extLst>
            </p:cNvPr>
            <p:cNvSpPr/>
            <p:nvPr userDrawn="1"/>
          </p:nvSpPr>
          <p:spPr>
            <a:xfrm>
              <a:off x="12337200" y="6132000"/>
              <a:ext cx="288000" cy="288000"/>
            </a:xfrm>
            <a:prstGeom prst="rect">
              <a:avLst/>
            </a:prstGeom>
            <a:solidFill>
              <a:srgbClr val="DFE1E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3FA055DC-0472-FC3F-F639-36EB111EA362}"/>
                </a:ext>
              </a:extLst>
            </p:cNvPr>
            <p:cNvSpPr/>
            <p:nvPr userDrawn="1"/>
          </p:nvSpPr>
          <p:spPr>
            <a:xfrm>
              <a:off x="12337200" y="6570000"/>
              <a:ext cx="288000" cy="288000"/>
            </a:xfrm>
            <a:prstGeom prst="rect">
              <a:avLst/>
            </a:prstGeom>
            <a:solidFill>
              <a:srgbClr val="F2F2F2"/>
            </a:solidFill>
            <a:ln w="127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53513242"/>
      </p:ext>
    </p:extLst>
  </p:cSld>
  <p:clrMap bg1="lt1" tx1="dk1" bg2="lt2" tx2="dk2" accent1="accent1" accent2="accent2" accent3="accent3" accent4="accent4" accent5="accent5" accent6="accent6" hlink="hlink" folHlink="folHlink"/>
  <p:sldLayoutIdLst>
    <p:sldLayoutId id="2147484620" r:id="rId1"/>
    <p:sldLayoutId id="2147484615" r:id="rId2"/>
    <p:sldLayoutId id="2147484623" r:id="rId3"/>
    <p:sldLayoutId id="2147484614" r:id="rId4"/>
    <p:sldLayoutId id="2147484622" r:id="rId5"/>
  </p:sldLayoutIdLst>
  <p:hf hdr="0" dt="0"/>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18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360000" indent="-1800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2pPr>
      <a:lvl3pPr marL="540000" indent="-180000" algn="l" defTabSz="914400" rtl="0" eaLnBrk="1" latinLnBrk="0" hangingPunct="1">
        <a:lnSpc>
          <a:spcPct val="100000"/>
        </a:lnSpc>
        <a:spcBef>
          <a:spcPts val="900"/>
        </a:spcBef>
        <a:buFont typeface="Wingdings" panose="05000000000000000000" pitchFamily="2" charset="2"/>
        <a:buChar char="§"/>
        <a:defRPr sz="1500" kern="1200">
          <a:solidFill>
            <a:schemeClr val="tx1"/>
          </a:solidFill>
          <a:latin typeface="+mn-lt"/>
          <a:ea typeface="+mn-ea"/>
          <a:cs typeface="+mn-cs"/>
        </a:defRPr>
      </a:lvl3pPr>
      <a:lvl4pPr marL="18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4pPr>
      <a:lvl5pPr marL="360000" indent="-180000" algn="l" defTabSz="914400" rtl="0" eaLnBrk="1" latinLnBrk="0" hangingPunct="1">
        <a:lnSpc>
          <a:spcPct val="100000"/>
        </a:lnSpc>
        <a:spcBef>
          <a:spcPts val="900"/>
        </a:spcBef>
        <a:buClr>
          <a:schemeClr val="accent2"/>
        </a:buClr>
        <a:buFont typeface="Arial" panose="020B0604020202020204" pitchFamily="34" charset="0"/>
        <a:buChar char="­"/>
        <a:defRPr sz="1500" kern="1200">
          <a:solidFill>
            <a:schemeClr val="tx1"/>
          </a:solidFill>
          <a:latin typeface="+mn-lt"/>
          <a:ea typeface="+mn-ea"/>
          <a:cs typeface="+mn-cs"/>
        </a:defRPr>
      </a:lvl5pPr>
      <a:lvl6pPr marL="540000" indent="-180000" algn="l" defTabSz="914400" rtl="0" eaLnBrk="1" latinLnBrk="0" hangingPunct="1">
        <a:lnSpc>
          <a:spcPct val="100000"/>
        </a:lnSpc>
        <a:spcBef>
          <a:spcPts val="9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9FCC3B"/>
          </p15:clr>
        </p15:guide>
        <p15:guide id="2" pos="3840" userDrawn="1">
          <p15:clr>
            <a:srgbClr val="9FCC3B"/>
          </p15:clr>
        </p15:guide>
        <p15:guide id="3" pos="3795" userDrawn="1">
          <p15:clr>
            <a:srgbClr val="F26B43"/>
          </p15:clr>
        </p15:guide>
        <p15:guide id="4" pos="3296" userDrawn="1">
          <p15:clr>
            <a:srgbClr val="F26B43"/>
          </p15:clr>
        </p15:guide>
        <p15:guide id="5" pos="3205" userDrawn="1">
          <p15:clr>
            <a:srgbClr val="F26B43"/>
          </p15:clr>
        </p15:guide>
        <p15:guide id="6" pos="2706" userDrawn="1">
          <p15:clr>
            <a:srgbClr val="F26B43"/>
          </p15:clr>
        </p15:guide>
        <p15:guide id="7" pos="2615" userDrawn="1">
          <p15:clr>
            <a:srgbClr val="F26B43"/>
          </p15:clr>
        </p15:guide>
        <p15:guide id="8" pos="2116" userDrawn="1">
          <p15:clr>
            <a:srgbClr val="F26B43"/>
          </p15:clr>
        </p15:guide>
        <p15:guide id="9" pos="2026" userDrawn="1">
          <p15:clr>
            <a:srgbClr val="F26B43"/>
          </p15:clr>
        </p15:guide>
        <p15:guide id="10" pos="1527" userDrawn="1">
          <p15:clr>
            <a:srgbClr val="F26B43"/>
          </p15:clr>
        </p15:guide>
        <p15:guide id="11" pos="1436" userDrawn="1">
          <p15:clr>
            <a:srgbClr val="F26B43"/>
          </p15:clr>
        </p15:guide>
        <p15:guide id="12" pos="937" userDrawn="1">
          <p15:clr>
            <a:srgbClr val="F26B43"/>
          </p15:clr>
        </p15:guide>
        <p15:guide id="13" pos="846" userDrawn="1">
          <p15:clr>
            <a:srgbClr val="F26B43"/>
          </p15:clr>
        </p15:guide>
        <p15:guide id="14" pos="347" userDrawn="1">
          <p15:clr>
            <a:srgbClr val="9FCC3B"/>
          </p15:clr>
        </p15:guide>
        <p15:guide id="15" pos="3885" userDrawn="1">
          <p15:clr>
            <a:srgbClr val="F26B43"/>
          </p15:clr>
        </p15:guide>
        <p15:guide id="16" pos="4384" userDrawn="1">
          <p15:clr>
            <a:srgbClr val="F26B43"/>
          </p15:clr>
        </p15:guide>
        <p15:guide id="17" pos="4475" userDrawn="1">
          <p15:clr>
            <a:srgbClr val="F26B43"/>
          </p15:clr>
        </p15:guide>
        <p15:guide id="18" pos="4974" userDrawn="1">
          <p15:clr>
            <a:srgbClr val="F26B43"/>
          </p15:clr>
        </p15:guide>
        <p15:guide id="19" pos="5065" userDrawn="1">
          <p15:clr>
            <a:srgbClr val="F26B43"/>
          </p15:clr>
        </p15:guide>
        <p15:guide id="20" pos="5564" userDrawn="1">
          <p15:clr>
            <a:srgbClr val="F26B43"/>
          </p15:clr>
        </p15:guide>
        <p15:guide id="21" pos="5654" userDrawn="1">
          <p15:clr>
            <a:srgbClr val="F26B43"/>
          </p15:clr>
        </p15:guide>
        <p15:guide id="22" pos="6153" userDrawn="1">
          <p15:clr>
            <a:srgbClr val="F26B43"/>
          </p15:clr>
        </p15:guide>
        <p15:guide id="23" pos="6244" userDrawn="1">
          <p15:clr>
            <a:srgbClr val="F26B43"/>
          </p15:clr>
        </p15:guide>
        <p15:guide id="24" pos="6743" userDrawn="1">
          <p15:clr>
            <a:srgbClr val="F26B43"/>
          </p15:clr>
        </p15:guide>
        <p15:guide id="25" pos="6834" userDrawn="1">
          <p15:clr>
            <a:srgbClr val="F26B43"/>
          </p15:clr>
        </p15:guide>
        <p15:guide id="26" pos="7333" userDrawn="1">
          <p15:clr>
            <a:srgbClr val="9FCC3B"/>
          </p15:clr>
        </p15:guide>
        <p15:guide id="35" orient="horz" pos="1139" userDrawn="1">
          <p15:clr>
            <a:srgbClr val="F26B43"/>
          </p15:clr>
        </p15:guide>
        <p15:guide id="41" orient="horz" pos="119" userDrawn="1">
          <p15:clr>
            <a:srgbClr val="9FCC3B"/>
          </p15:clr>
        </p15:guide>
        <p15:guide id="55" orient="horz" pos="3974" userDrawn="1">
          <p15:clr>
            <a:srgbClr val="F26B43"/>
          </p15:clr>
        </p15:guide>
        <p15:guide id="59" orient="horz" pos="4201" userDrawn="1">
          <p15:clr>
            <a:srgbClr val="9FCC3B"/>
          </p15:clr>
        </p15:guide>
        <p15:guide id="60" orient="horz" pos="459" userDrawn="1">
          <p15:clr>
            <a:srgbClr val="F26B43"/>
          </p15:clr>
        </p15:guide>
        <p15:guide id="62"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sv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proquest.libguides.com/educationcoursepack" TargetMode="External"/><Relationship Id="rId5" Type="http://schemas.openxmlformats.org/officeDocument/2006/relationships/hyperlink" Target="https://proquest.libguides.com/culturegrams" TargetMode="Externa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A4D5649-80A9-52A7-914D-06299A06DC94}"/>
              </a:ext>
              <a:ext uri="{C183D7F6-B498-43B3-948B-1728B52AA6E4}">
                <adec:decorative xmlns:adec="http://schemas.microsoft.com/office/drawing/2017/decorative" val="1"/>
              </a:ext>
            </a:extLst>
          </p:cNvPr>
          <p:cNvPicPr>
            <a:picLocks noGrp="1" noChangeAspect="1"/>
          </p:cNvPicPr>
          <p:nvPr>
            <p:ph type="pic" sz="quarter" idx="26"/>
          </p:nvPr>
        </p:nvPicPr>
        <p:blipFill>
          <a:blip r:embed="rId2"/>
          <a:srcRect/>
          <a:stretch>
            <a:fillRect/>
          </a:stretch>
        </p:blipFill>
        <p:spPr>
          <a:prstGeom prst="rect">
            <a:avLst/>
          </a:prstGeom>
        </p:spPr>
      </p:pic>
      <p:sp>
        <p:nvSpPr>
          <p:cNvPr id="4" name="Text Placeholder 3">
            <a:extLst>
              <a:ext uri="{FF2B5EF4-FFF2-40B4-BE49-F238E27FC236}">
                <a16:creationId xmlns:a16="http://schemas.microsoft.com/office/drawing/2014/main" id="{0214935F-2F9D-6190-59BF-20EE25559595}"/>
              </a:ext>
            </a:extLst>
          </p:cNvPr>
          <p:cNvSpPr>
            <a:spLocks noGrp="1"/>
          </p:cNvSpPr>
          <p:nvPr>
            <p:ph type="body" sz="quarter" idx="15"/>
          </p:nvPr>
        </p:nvSpPr>
        <p:spPr/>
        <p:txBody>
          <a:bodyPr/>
          <a:lstStyle/>
          <a:p>
            <a:r>
              <a:rPr lang="en-US" dirty="0"/>
              <a:t>2023</a:t>
            </a:r>
          </a:p>
        </p:txBody>
      </p:sp>
      <p:sp>
        <p:nvSpPr>
          <p:cNvPr id="5" name="Title 4">
            <a:extLst>
              <a:ext uri="{FF2B5EF4-FFF2-40B4-BE49-F238E27FC236}">
                <a16:creationId xmlns:a16="http://schemas.microsoft.com/office/drawing/2014/main" id="{5E1E8828-3CA8-048E-E498-5EB957BF409B}"/>
              </a:ext>
            </a:extLst>
          </p:cNvPr>
          <p:cNvSpPr>
            <a:spLocks noGrp="1"/>
          </p:cNvSpPr>
          <p:nvPr>
            <p:ph type="title"/>
          </p:nvPr>
        </p:nvSpPr>
        <p:spPr>
          <a:xfrm>
            <a:off x="1343025" y="2437175"/>
            <a:ext cx="9505948" cy="719138"/>
          </a:xfrm>
        </p:spPr>
        <p:txBody>
          <a:bodyPr/>
          <a:lstStyle/>
          <a:p>
            <a:r>
              <a:rPr lang="en-US" dirty="0"/>
              <a:t>CultureGrams 101: Discovering the World Around You</a:t>
            </a:r>
          </a:p>
        </p:txBody>
      </p:sp>
    </p:spTree>
    <p:extLst>
      <p:ext uri="{BB962C8B-B14F-4D97-AF65-F5344CB8AC3E}">
        <p14:creationId xmlns:p14="http://schemas.microsoft.com/office/powerpoint/2010/main" val="130657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7480-CFFD-4EA9-AFEC-8357C5929BF7}"/>
              </a:ext>
            </a:extLst>
          </p:cNvPr>
          <p:cNvSpPr>
            <a:spLocks noGrp="1"/>
          </p:cNvSpPr>
          <p:nvPr>
            <p:ph type="title"/>
          </p:nvPr>
        </p:nvSpPr>
        <p:spPr/>
        <p:txBody>
          <a:bodyPr>
            <a:normAutofit fontScale="90000"/>
          </a:bodyPr>
          <a:lstStyle/>
          <a:p>
            <a:r>
              <a:rPr lang="en-US" dirty="0"/>
              <a:t>Country Report: India</a:t>
            </a:r>
          </a:p>
        </p:txBody>
      </p:sp>
      <p:sp>
        <p:nvSpPr>
          <p:cNvPr id="4" name="Slide Number Placeholder 3">
            <a:extLst>
              <a:ext uri="{FF2B5EF4-FFF2-40B4-BE49-F238E27FC236}">
                <a16:creationId xmlns:a16="http://schemas.microsoft.com/office/drawing/2014/main" id="{49C980BE-86A3-444A-9DE8-FAFD2CB20CB8}"/>
              </a:ext>
            </a:extLst>
          </p:cNvPr>
          <p:cNvSpPr>
            <a:spLocks noGrp="1"/>
          </p:cNvSpPr>
          <p:nvPr>
            <p:ph type="sldNum" sz="quarter" idx="11"/>
          </p:nvPr>
        </p:nvSpPr>
        <p:spPr/>
        <p:txBody>
          <a:bodyPr/>
          <a:lstStyle/>
          <a:p>
            <a:fld id="{B044159E-D75D-1D4C-AB47-8DAEB39BDE1C}" type="slidenum">
              <a:rPr lang="en-US" smtClean="0"/>
              <a:pPr/>
              <a:t>10</a:t>
            </a:fld>
            <a:endParaRPr lang="en-US" dirty="0"/>
          </a:p>
        </p:txBody>
      </p:sp>
      <p:pic>
        <p:nvPicPr>
          <p:cNvPr id="6" name="Picture 5" descr="screenshot of the bottom of the India home page, showing basic country facts">
            <a:extLst>
              <a:ext uri="{FF2B5EF4-FFF2-40B4-BE49-F238E27FC236}">
                <a16:creationId xmlns:a16="http://schemas.microsoft.com/office/drawing/2014/main" id="{600EA441-CE31-4EBF-A2EF-3AFE033AB6F3}"/>
              </a:ext>
            </a:extLst>
          </p:cNvPr>
          <p:cNvPicPr>
            <a:picLocks noChangeAspect="1"/>
          </p:cNvPicPr>
          <p:nvPr/>
        </p:nvPicPr>
        <p:blipFill>
          <a:blip r:embed="rId3"/>
          <a:stretch>
            <a:fillRect/>
          </a:stretch>
        </p:blipFill>
        <p:spPr>
          <a:xfrm>
            <a:off x="1799771" y="1012371"/>
            <a:ext cx="8592457" cy="4833257"/>
          </a:xfrm>
          <a:prstGeom prst="rect">
            <a:avLst/>
          </a:prstGeom>
          <a:ln>
            <a:solidFill>
              <a:schemeClr val="accent2"/>
            </a:solidFill>
          </a:ln>
        </p:spPr>
      </p:pic>
      <p:sp>
        <p:nvSpPr>
          <p:cNvPr id="8" name="Rectangle 7" descr="red box outlining the generate citation feature at the bottom of the India home page">
            <a:extLst>
              <a:ext uri="{FF2B5EF4-FFF2-40B4-BE49-F238E27FC236}">
                <a16:creationId xmlns:a16="http://schemas.microsoft.com/office/drawing/2014/main" id="{233198D5-7892-4368-94B5-5E3EDE24A316}"/>
              </a:ext>
            </a:extLst>
          </p:cNvPr>
          <p:cNvSpPr/>
          <p:nvPr/>
        </p:nvSpPr>
        <p:spPr>
          <a:xfrm rot="16200000">
            <a:off x="5752403" y="3604623"/>
            <a:ext cx="595424" cy="14613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26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More Features</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11</a:t>
            </a:fld>
            <a:endParaRPr lang="en-US" dirty="0"/>
          </a:p>
        </p:txBody>
      </p:sp>
      <p:pic>
        <p:nvPicPr>
          <p:cNvPr id="6" name="Picture 5" descr="screenshot of the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718944" y="966906"/>
            <a:ext cx="8754112" cy="4924188"/>
          </a:xfrm>
          <a:prstGeom prst="rect">
            <a:avLst/>
          </a:prstGeom>
          <a:ln>
            <a:solidFill>
              <a:schemeClr val="accent2"/>
            </a:solidFill>
          </a:ln>
        </p:spPr>
      </p:pic>
      <p:sp>
        <p:nvSpPr>
          <p:cNvPr id="5" name="Oval 4" descr="red oval outlining the photo gallery features on the right side of the India home page">
            <a:extLst>
              <a:ext uri="{FF2B5EF4-FFF2-40B4-BE49-F238E27FC236}">
                <a16:creationId xmlns:a16="http://schemas.microsoft.com/office/drawing/2014/main" id="{477A9739-9826-464E-8F91-736C251113A6}"/>
              </a:ext>
            </a:extLst>
          </p:cNvPr>
          <p:cNvSpPr/>
          <p:nvPr/>
        </p:nvSpPr>
        <p:spPr>
          <a:xfrm>
            <a:off x="8656692" y="3242930"/>
            <a:ext cx="1377958" cy="5809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672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0EE4-847E-409B-ABF1-837FAFEAAC7A}"/>
              </a:ext>
            </a:extLst>
          </p:cNvPr>
          <p:cNvSpPr>
            <a:spLocks noGrp="1"/>
          </p:cNvSpPr>
          <p:nvPr>
            <p:ph type="title"/>
          </p:nvPr>
        </p:nvSpPr>
        <p:spPr/>
        <p:txBody>
          <a:bodyPr>
            <a:normAutofit fontScale="90000"/>
          </a:bodyPr>
          <a:lstStyle/>
          <a:p>
            <a:r>
              <a:rPr lang="en-US" dirty="0"/>
              <a:t>Photo Gallery</a:t>
            </a:r>
          </a:p>
        </p:txBody>
      </p:sp>
      <p:sp>
        <p:nvSpPr>
          <p:cNvPr id="4" name="Slide Number Placeholder 3">
            <a:extLst>
              <a:ext uri="{FF2B5EF4-FFF2-40B4-BE49-F238E27FC236}">
                <a16:creationId xmlns:a16="http://schemas.microsoft.com/office/drawing/2014/main" id="{635EF13F-270E-4ED6-A2A6-A8367289FB9F}"/>
              </a:ext>
            </a:extLst>
          </p:cNvPr>
          <p:cNvSpPr>
            <a:spLocks noGrp="1"/>
          </p:cNvSpPr>
          <p:nvPr>
            <p:ph type="sldNum" sz="quarter" idx="11"/>
          </p:nvPr>
        </p:nvSpPr>
        <p:spPr/>
        <p:txBody>
          <a:bodyPr/>
          <a:lstStyle/>
          <a:p>
            <a:fld id="{B044159E-D75D-1D4C-AB47-8DAEB39BDE1C}" type="slidenum">
              <a:rPr lang="en-US" smtClean="0"/>
              <a:pPr/>
              <a:t>12</a:t>
            </a:fld>
            <a:endParaRPr lang="en-US" dirty="0"/>
          </a:p>
        </p:txBody>
      </p:sp>
      <p:pic>
        <p:nvPicPr>
          <p:cNvPr id="6" name="Picture 5" descr="Screenshot of the photo gallery main page for India">
            <a:extLst>
              <a:ext uri="{FF2B5EF4-FFF2-40B4-BE49-F238E27FC236}">
                <a16:creationId xmlns:a16="http://schemas.microsoft.com/office/drawing/2014/main" id="{7F900AA9-ACDA-4C2D-9512-EAD0E84AB506}"/>
              </a:ext>
            </a:extLst>
          </p:cNvPr>
          <p:cNvPicPr>
            <a:picLocks noChangeAspect="1"/>
          </p:cNvPicPr>
          <p:nvPr/>
        </p:nvPicPr>
        <p:blipFill>
          <a:blip r:embed="rId3"/>
          <a:stretch>
            <a:fillRect/>
          </a:stretch>
        </p:blipFill>
        <p:spPr>
          <a:xfrm>
            <a:off x="1578098" y="960568"/>
            <a:ext cx="9035803" cy="5082639"/>
          </a:xfrm>
          <a:prstGeom prst="rect">
            <a:avLst/>
          </a:prstGeom>
          <a:ln>
            <a:solidFill>
              <a:schemeClr val="accent2"/>
            </a:solidFill>
          </a:ln>
        </p:spPr>
      </p:pic>
    </p:spTree>
    <p:extLst>
      <p:ext uri="{BB962C8B-B14F-4D97-AF65-F5344CB8AC3E}">
        <p14:creationId xmlns:p14="http://schemas.microsoft.com/office/powerpoint/2010/main" val="10819629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8F15E-511A-419B-A990-FA87166F9DD5}"/>
              </a:ext>
            </a:extLst>
          </p:cNvPr>
          <p:cNvSpPr>
            <a:spLocks noGrp="1"/>
          </p:cNvSpPr>
          <p:nvPr>
            <p:ph type="title"/>
          </p:nvPr>
        </p:nvSpPr>
        <p:spPr/>
        <p:txBody>
          <a:bodyPr>
            <a:normAutofit fontScale="90000"/>
          </a:bodyPr>
          <a:lstStyle/>
          <a:p>
            <a:r>
              <a:rPr lang="en-US" dirty="0"/>
              <a:t>Photo View</a:t>
            </a:r>
          </a:p>
        </p:txBody>
      </p:sp>
      <p:sp>
        <p:nvSpPr>
          <p:cNvPr id="4" name="Slide Number Placeholder 3">
            <a:extLst>
              <a:ext uri="{FF2B5EF4-FFF2-40B4-BE49-F238E27FC236}">
                <a16:creationId xmlns:a16="http://schemas.microsoft.com/office/drawing/2014/main" id="{9EC79B41-B6FF-49A2-BF5A-5C8AC8421D77}"/>
              </a:ext>
            </a:extLst>
          </p:cNvPr>
          <p:cNvSpPr>
            <a:spLocks noGrp="1"/>
          </p:cNvSpPr>
          <p:nvPr>
            <p:ph type="sldNum" sz="quarter" idx="11"/>
          </p:nvPr>
        </p:nvSpPr>
        <p:spPr/>
        <p:txBody>
          <a:bodyPr/>
          <a:lstStyle/>
          <a:p>
            <a:fld id="{B044159E-D75D-1D4C-AB47-8DAEB39BDE1C}" type="slidenum">
              <a:rPr lang="en-US" smtClean="0"/>
              <a:pPr/>
              <a:t>13</a:t>
            </a:fld>
            <a:endParaRPr lang="en-US" dirty="0"/>
          </a:p>
        </p:txBody>
      </p:sp>
      <p:pic>
        <p:nvPicPr>
          <p:cNvPr id="6" name="Picture 5" descr="Screenshot of photo titled &quot;Front View of the Taj Mahal&quot;">
            <a:extLst>
              <a:ext uri="{FF2B5EF4-FFF2-40B4-BE49-F238E27FC236}">
                <a16:creationId xmlns:a16="http://schemas.microsoft.com/office/drawing/2014/main" id="{7E74A9A1-8A80-4358-BEF9-223C572281B6}"/>
              </a:ext>
            </a:extLst>
          </p:cNvPr>
          <p:cNvPicPr>
            <a:picLocks noChangeAspect="1"/>
          </p:cNvPicPr>
          <p:nvPr/>
        </p:nvPicPr>
        <p:blipFill>
          <a:blip r:embed="rId3"/>
          <a:stretch>
            <a:fillRect/>
          </a:stretch>
        </p:blipFill>
        <p:spPr>
          <a:xfrm>
            <a:off x="1841994" y="1036122"/>
            <a:ext cx="8508011" cy="4785756"/>
          </a:xfrm>
          <a:prstGeom prst="rect">
            <a:avLst/>
          </a:prstGeom>
        </p:spPr>
      </p:pic>
    </p:spTree>
    <p:extLst>
      <p:ext uri="{BB962C8B-B14F-4D97-AF65-F5344CB8AC3E}">
        <p14:creationId xmlns:p14="http://schemas.microsoft.com/office/powerpoint/2010/main" val="202976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More Features</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14</a:t>
            </a:fld>
            <a:endParaRPr lang="en-US" dirty="0"/>
          </a:p>
        </p:txBody>
      </p:sp>
      <p:pic>
        <p:nvPicPr>
          <p:cNvPr id="6" name="Picture 5" descr="Screenshot of the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886197" y="1060986"/>
            <a:ext cx="8419605" cy="4736028"/>
          </a:xfrm>
          <a:prstGeom prst="rect">
            <a:avLst/>
          </a:prstGeom>
          <a:ln>
            <a:solidFill>
              <a:schemeClr val="accent2"/>
            </a:solidFill>
          </a:ln>
        </p:spPr>
      </p:pic>
      <p:sp>
        <p:nvSpPr>
          <p:cNvPr id="5" name="Oval 4" descr="red oval outlines the video gallery feature on the right side of the India home page">
            <a:extLst>
              <a:ext uri="{FF2B5EF4-FFF2-40B4-BE49-F238E27FC236}">
                <a16:creationId xmlns:a16="http://schemas.microsoft.com/office/drawing/2014/main" id="{477A9739-9826-464E-8F91-736C251113A6}"/>
              </a:ext>
            </a:extLst>
          </p:cNvPr>
          <p:cNvSpPr/>
          <p:nvPr/>
        </p:nvSpPr>
        <p:spPr>
          <a:xfrm>
            <a:off x="8731902" y="3667875"/>
            <a:ext cx="915532" cy="41016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147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D8ACA-6D0B-4183-80C8-2731A9C07160}"/>
              </a:ext>
            </a:extLst>
          </p:cNvPr>
          <p:cNvSpPr>
            <a:spLocks noGrp="1"/>
          </p:cNvSpPr>
          <p:nvPr>
            <p:ph type="title"/>
          </p:nvPr>
        </p:nvSpPr>
        <p:spPr/>
        <p:txBody>
          <a:bodyPr>
            <a:normAutofit fontScale="90000"/>
          </a:bodyPr>
          <a:lstStyle/>
          <a:p>
            <a:r>
              <a:rPr lang="en-US" dirty="0"/>
              <a:t>Videos</a:t>
            </a:r>
          </a:p>
        </p:txBody>
      </p:sp>
      <p:sp>
        <p:nvSpPr>
          <p:cNvPr id="4" name="Slide Number Placeholder 3">
            <a:extLst>
              <a:ext uri="{FF2B5EF4-FFF2-40B4-BE49-F238E27FC236}">
                <a16:creationId xmlns:a16="http://schemas.microsoft.com/office/drawing/2014/main" id="{D08B6E9F-55C1-4772-805C-21CAA9801339}"/>
              </a:ext>
            </a:extLst>
          </p:cNvPr>
          <p:cNvSpPr>
            <a:spLocks noGrp="1"/>
          </p:cNvSpPr>
          <p:nvPr>
            <p:ph type="sldNum" sz="quarter" idx="11"/>
          </p:nvPr>
        </p:nvSpPr>
        <p:spPr/>
        <p:txBody>
          <a:bodyPr/>
          <a:lstStyle/>
          <a:p>
            <a:fld id="{B044159E-D75D-1D4C-AB47-8DAEB39BDE1C}" type="slidenum">
              <a:rPr lang="en-US" smtClean="0"/>
              <a:pPr/>
              <a:t>15</a:t>
            </a:fld>
            <a:endParaRPr lang="en-US" dirty="0"/>
          </a:p>
        </p:txBody>
      </p:sp>
      <p:pic>
        <p:nvPicPr>
          <p:cNvPr id="6" name="Picture 5" descr="Screenshot of the India videos page. There is a still from a video titled &quot;Devotional Music&quot;">
            <a:extLst>
              <a:ext uri="{FF2B5EF4-FFF2-40B4-BE49-F238E27FC236}">
                <a16:creationId xmlns:a16="http://schemas.microsoft.com/office/drawing/2014/main" id="{87232C95-2F7D-4AAA-950A-6E51440994B3}"/>
              </a:ext>
            </a:extLst>
          </p:cNvPr>
          <p:cNvPicPr>
            <a:picLocks noChangeAspect="1"/>
          </p:cNvPicPr>
          <p:nvPr/>
        </p:nvPicPr>
        <p:blipFill>
          <a:blip r:embed="rId3"/>
          <a:stretch>
            <a:fillRect/>
          </a:stretch>
        </p:blipFill>
        <p:spPr>
          <a:xfrm>
            <a:off x="1946443" y="1094874"/>
            <a:ext cx="8299113" cy="4668251"/>
          </a:xfrm>
          <a:prstGeom prst="rect">
            <a:avLst/>
          </a:prstGeom>
          <a:ln>
            <a:solidFill>
              <a:schemeClr val="accent2"/>
            </a:solidFill>
          </a:ln>
        </p:spPr>
      </p:pic>
    </p:spTree>
    <p:extLst>
      <p:ext uri="{BB962C8B-B14F-4D97-AF65-F5344CB8AC3E}">
        <p14:creationId xmlns:p14="http://schemas.microsoft.com/office/powerpoint/2010/main" val="761374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More Features</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16</a:t>
            </a:fld>
            <a:endParaRPr lang="en-US" dirty="0"/>
          </a:p>
        </p:txBody>
      </p:sp>
      <p:pic>
        <p:nvPicPr>
          <p:cNvPr id="6" name="Picture 5" descr="Screenshot of the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710579" y="985653"/>
            <a:ext cx="8770841" cy="4933598"/>
          </a:xfrm>
          <a:prstGeom prst="rect">
            <a:avLst/>
          </a:prstGeom>
          <a:ln>
            <a:solidFill>
              <a:schemeClr val="accent2"/>
            </a:solidFill>
          </a:ln>
        </p:spPr>
      </p:pic>
      <p:sp>
        <p:nvSpPr>
          <p:cNvPr id="5" name="Oval 4" descr="Red oval outlining the slideshows feature on the right side of the India home page">
            <a:extLst>
              <a:ext uri="{FF2B5EF4-FFF2-40B4-BE49-F238E27FC236}">
                <a16:creationId xmlns:a16="http://schemas.microsoft.com/office/drawing/2014/main" id="{477A9739-9826-464E-8F91-736C251113A6}"/>
              </a:ext>
            </a:extLst>
          </p:cNvPr>
          <p:cNvSpPr/>
          <p:nvPr/>
        </p:nvSpPr>
        <p:spPr>
          <a:xfrm>
            <a:off x="8727102" y="3897082"/>
            <a:ext cx="1211704" cy="43741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962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4DEF-4125-47AF-B027-9B10D05936DF}"/>
              </a:ext>
            </a:extLst>
          </p:cNvPr>
          <p:cNvSpPr>
            <a:spLocks noGrp="1"/>
          </p:cNvSpPr>
          <p:nvPr>
            <p:ph type="title"/>
          </p:nvPr>
        </p:nvSpPr>
        <p:spPr/>
        <p:txBody>
          <a:bodyPr>
            <a:normAutofit fontScale="90000"/>
          </a:bodyPr>
          <a:lstStyle/>
          <a:p>
            <a:r>
              <a:rPr lang="en-US" dirty="0"/>
              <a:t>Slideshows</a:t>
            </a:r>
          </a:p>
        </p:txBody>
      </p:sp>
      <p:sp>
        <p:nvSpPr>
          <p:cNvPr id="4" name="Slide Number Placeholder 3">
            <a:extLst>
              <a:ext uri="{FF2B5EF4-FFF2-40B4-BE49-F238E27FC236}">
                <a16:creationId xmlns:a16="http://schemas.microsoft.com/office/drawing/2014/main" id="{C19B6464-1310-44EB-8A45-EC243B520208}"/>
              </a:ext>
            </a:extLst>
          </p:cNvPr>
          <p:cNvSpPr>
            <a:spLocks noGrp="1"/>
          </p:cNvSpPr>
          <p:nvPr>
            <p:ph type="sldNum" sz="quarter" idx="11"/>
          </p:nvPr>
        </p:nvSpPr>
        <p:spPr/>
        <p:txBody>
          <a:bodyPr/>
          <a:lstStyle/>
          <a:p>
            <a:fld id="{B044159E-D75D-1D4C-AB47-8DAEB39BDE1C}" type="slidenum">
              <a:rPr lang="en-US" smtClean="0"/>
              <a:pPr/>
              <a:t>17</a:t>
            </a:fld>
            <a:endParaRPr lang="en-US" dirty="0"/>
          </a:p>
        </p:txBody>
      </p:sp>
      <p:pic>
        <p:nvPicPr>
          <p:cNvPr id="6" name="Picture 5" descr="Screenshot of the slide show feature for India. There is an image titled &quot;Four Course Meal&quot; displayed with text underneath">
            <a:extLst>
              <a:ext uri="{FF2B5EF4-FFF2-40B4-BE49-F238E27FC236}">
                <a16:creationId xmlns:a16="http://schemas.microsoft.com/office/drawing/2014/main" id="{6910B30B-57C0-416A-9D13-94F821390CC4}"/>
              </a:ext>
            </a:extLst>
          </p:cNvPr>
          <p:cNvPicPr>
            <a:picLocks noChangeAspect="1"/>
          </p:cNvPicPr>
          <p:nvPr/>
        </p:nvPicPr>
        <p:blipFill>
          <a:blip r:embed="rId3"/>
          <a:stretch>
            <a:fillRect/>
          </a:stretch>
        </p:blipFill>
        <p:spPr>
          <a:xfrm>
            <a:off x="1819436" y="1023433"/>
            <a:ext cx="8553128" cy="4811134"/>
          </a:xfrm>
          <a:prstGeom prst="rect">
            <a:avLst/>
          </a:prstGeom>
          <a:ln>
            <a:solidFill>
              <a:schemeClr val="accent2"/>
            </a:solidFill>
          </a:ln>
        </p:spPr>
      </p:pic>
    </p:spTree>
    <p:extLst>
      <p:ext uri="{BB962C8B-B14F-4D97-AF65-F5344CB8AC3E}">
        <p14:creationId xmlns:p14="http://schemas.microsoft.com/office/powerpoint/2010/main" val="3800441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More Features</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18</a:t>
            </a:fld>
            <a:endParaRPr lang="en-US" dirty="0"/>
          </a:p>
        </p:txBody>
      </p:sp>
      <p:pic>
        <p:nvPicPr>
          <p:cNvPr id="6" name="Picture 5" descr="screenshot of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951511" y="1097725"/>
            <a:ext cx="8288977" cy="4662550"/>
          </a:xfrm>
          <a:prstGeom prst="rect">
            <a:avLst/>
          </a:prstGeom>
          <a:ln>
            <a:solidFill>
              <a:schemeClr val="accent2"/>
            </a:solidFill>
          </a:ln>
        </p:spPr>
      </p:pic>
      <p:sp>
        <p:nvSpPr>
          <p:cNvPr id="5" name="Oval 4" descr="red oval outlining Interviews feature on the right side of India home page">
            <a:extLst>
              <a:ext uri="{FF2B5EF4-FFF2-40B4-BE49-F238E27FC236}">
                <a16:creationId xmlns:a16="http://schemas.microsoft.com/office/drawing/2014/main" id="{477A9739-9826-464E-8F91-736C251113A6}"/>
              </a:ext>
            </a:extLst>
          </p:cNvPr>
          <p:cNvSpPr/>
          <p:nvPr/>
        </p:nvSpPr>
        <p:spPr>
          <a:xfrm>
            <a:off x="8666588" y="4061361"/>
            <a:ext cx="1094929" cy="4285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51716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AD08A-90FE-4803-BA5E-BA56C74A003E}"/>
              </a:ext>
            </a:extLst>
          </p:cNvPr>
          <p:cNvSpPr>
            <a:spLocks noGrp="1"/>
          </p:cNvSpPr>
          <p:nvPr>
            <p:ph type="title"/>
          </p:nvPr>
        </p:nvSpPr>
        <p:spPr/>
        <p:txBody>
          <a:bodyPr>
            <a:normAutofit fontScale="90000"/>
          </a:bodyPr>
          <a:lstStyle/>
          <a:p>
            <a:r>
              <a:rPr lang="en-US" dirty="0"/>
              <a:t>Interviews</a:t>
            </a:r>
          </a:p>
        </p:txBody>
      </p:sp>
      <p:sp>
        <p:nvSpPr>
          <p:cNvPr id="4" name="Slide Number Placeholder 3">
            <a:extLst>
              <a:ext uri="{FF2B5EF4-FFF2-40B4-BE49-F238E27FC236}">
                <a16:creationId xmlns:a16="http://schemas.microsoft.com/office/drawing/2014/main" id="{E20FD4EA-E0B6-4897-A4B2-9480D6BE79C0}"/>
              </a:ext>
            </a:extLst>
          </p:cNvPr>
          <p:cNvSpPr>
            <a:spLocks noGrp="1"/>
          </p:cNvSpPr>
          <p:nvPr>
            <p:ph type="sldNum" sz="quarter" idx="11"/>
          </p:nvPr>
        </p:nvSpPr>
        <p:spPr/>
        <p:txBody>
          <a:bodyPr/>
          <a:lstStyle/>
          <a:p>
            <a:fld id="{B044159E-D75D-1D4C-AB47-8DAEB39BDE1C}" type="slidenum">
              <a:rPr lang="en-US" smtClean="0"/>
              <a:pPr/>
              <a:t>19</a:t>
            </a:fld>
            <a:endParaRPr lang="en-US" dirty="0"/>
          </a:p>
        </p:txBody>
      </p:sp>
      <p:pic>
        <p:nvPicPr>
          <p:cNvPr id="6" name="Picture 5" descr="Screenshot of the interviews feature displaying people from India. There is a second window displaying a specific interview with text and a picture of a young girl.">
            <a:extLst>
              <a:ext uri="{FF2B5EF4-FFF2-40B4-BE49-F238E27FC236}">
                <a16:creationId xmlns:a16="http://schemas.microsoft.com/office/drawing/2014/main" id="{58F3B78E-CE6D-4D50-99E4-C66CC90023BC}"/>
              </a:ext>
            </a:extLst>
          </p:cNvPr>
          <p:cNvPicPr>
            <a:picLocks noChangeAspect="1"/>
          </p:cNvPicPr>
          <p:nvPr/>
        </p:nvPicPr>
        <p:blipFill>
          <a:blip r:embed="rId3"/>
          <a:stretch>
            <a:fillRect/>
          </a:stretch>
        </p:blipFill>
        <p:spPr>
          <a:xfrm>
            <a:off x="1746992" y="1092530"/>
            <a:ext cx="8698016" cy="4892634"/>
          </a:xfrm>
          <a:prstGeom prst="rect">
            <a:avLst/>
          </a:prstGeom>
          <a:ln>
            <a:solidFill>
              <a:schemeClr val="accent2"/>
            </a:solidFill>
          </a:ln>
        </p:spPr>
      </p:pic>
    </p:spTree>
    <p:extLst>
      <p:ext uri="{BB962C8B-B14F-4D97-AF65-F5344CB8AC3E}">
        <p14:creationId xmlns:p14="http://schemas.microsoft.com/office/powerpoint/2010/main" val="288173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Placeholder 53">
            <a:extLst>
              <a:ext uri="{FF2B5EF4-FFF2-40B4-BE49-F238E27FC236}">
                <a16:creationId xmlns:a16="http://schemas.microsoft.com/office/drawing/2014/main" id="{A3F253EC-2FC9-6AE7-1D11-120B3F53A562}"/>
              </a:ext>
            </a:extLst>
          </p:cNvPr>
          <p:cNvSpPr>
            <a:spLocks noGrp="1"/>
          </p:cNvSpPr>
          <p:nvPr>
            <p:ph type="body" sz="quarter" idx="13"/>
          </p:nvPr>
        </p:nvSpPr>
        <p:spPr>
          <a:xfrm>
            <a:off x="4428836" y="542179"/>
            <a:ext cx="7504546" cy="5773642"/>
          </a:xfrm>
        </p:spPr>
        <p:txBody>
          <a:bodyPr/>
          <a:lstStyle/>
          <a:p>
            <a:pPr marL="285750" indent="-285750">
              <a:buFont typeface="Arial" panose="020B0604020202020204" pitchFamily="34" charset="0"/>
              <a:buChar char="•"/>
            </a:pPr>
            <a:r>
              <a:rPr lang="en-GB" sz="2400" dirty="0"/>
              <a:t>Navigate topics using Guided Research</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Support K-12 Country and State report assignments</a:t>
            </a:r>
          </a:p>
          <a:p>
            <a:pPr marL="285750" indent="-285750">
              <a:buFont typeface="Arial" panose="020B0604020202020204" pitchFamily="34" charset="0"/>
              <a:buChar char="•"/>
            </a:pPr>
            <a:endParaRPr lang="en-GB" sz="2400" dirty="0"/>
          </a:p>
          <a:p>
            <a:pPr marL="285750" indent="-285750">
              <a:buFont typeface="Arial" panose="020B0604020202020204" pitchFamily="34" charset="0"/>
              <a:buChar char="•"/>
            </a:pPr>
            <a:r>
              <a:rPr lang="en-GB" sz="2400" dirty="0"/>
              <a:t>Analyze country data using tables, charts, and graphs</a:t>
            </a:r>
          </a:p>
        </p:txBody>
      </p:sp>
      <p:sp>
        <p:nvSpPr>
          <p:cNvPr id="55" name="Text Placeholder 54">
            <a:extLst>
              <a:ext uri="{FF2B5EF4-FFF2-40B4-BE49-F238E27FC236}">
                <a16:creationId xmlns:a16="http://schemas.microsoft.com/office/drawing/2014/main" id="{92111AE7-8F09-5D4B-DB54-AA2A48471D87}"/>
              </a:ext>
            </a:extLst>
          </p:cNvPr>
          <p:cNvSpPr>
            <a:spLocks noGrp="1"/>
          </p:cNvSpPr>
          <p:nvPr>
            <p:ph type="title" idx="4294967295"/>
          </p:nvPr>
        </p:nvSpPr>
        <p:spPr>
          <a:xfrm>
            <a:off x="258763" y="361950"/>
            <a:ext cx="2663825" cy="3603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900"/>
              </a:spcBef>
              <a:spcAft>
                <a:spcPts val="0"/>
              </a:spcAft>
              <a:buClrTx/>
              <a:buSzTx/>
              <a:buFont typeface="Arial" panose="020B0604020202020204" pitchFamily="34" charset="0"/>
              <a:buNone/>
              <a:tabLst/>
              <a:defRPr/>
            </a:pPr>
            <a:r>
              <a:rPr kumimoji="0" lang="en-GB" sz="3600" b="1" i="0" u="none" strike="noStrike" kern="1200" cap="none" spc="0" normalizeH="0" baseline="0" noProof="0" dirty="0">
                <a:ln>
                  <a:noFill/>
                </a:ln>
                <a:solidFill>
                  <a:schemeClr val="bg1"/>
                </a:solidFill>
                <a:effectLst/>
                <a:uLnTx/>
                <a:uFillTx/>
                <a:latin typeface="+mn-lt"/>
                <a:ea typeface="+mn-ea"/>
                <a:cs typeface="+mn-cs"/>
              </a:rPr>
              <a:t>Session Objectives</a:t>
            </a:r>
          </a:p>
        </p:txBody>
      </p:sp>
    </p:spTree>
    <p:extLst>
      <p:ext uri="{BB962C8B-B14F-4D97-AF65-F5344CB8AC3E}">
        <p14:creationId xmlns:p14="http://schemas.microsoft.com/office/powerpoint/2010/main" val="1264051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More Features</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20</a:t>
            </a:fld>
            <a:endParaRPr lang="en-US" dirty="0"/>
          </a:p>
        </p:txBody>
      </p:sp>
      <p:pic>
        <p:nvPicPr>
          <p:cNvPr id="6" name="Picture 5" descr="screenshot of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732139" y="974328"/>
            <a:ext cx="8727721" cy="4909343"/>
          </a:xfrm>
          <a:prstGeom prst="rect">
            <a:avLst/>
          </a:prstGeom>
          <a:ln>
            <a:solidFill>
              <a:schemeClr val="accent2"/>
            </a:solidFill>
          </a:ln>
        </p:spPr>
      </p:pic>
      <p:sp>
        <p:nvSpPr>
          <p:cNvPr id="5" name="Oval 4" descr="red oval outlining Famous People feature on the right side of the India home page">
            <a:extLst>
              <a:ext uri="{FF2B5EF4-FFF2-40B4-BE49-F238E27FC236}">
                <a16:creationId xmlns:a16="http://schemas.microsoft.com/office/drawing/2014/main" id="{477A9739-9826-464E-8F91-736C251113A6}"/>
              </a:ext>
            </a:extLst>
          </p:cNvPr>
          <p:cNvSpPr/>
          <p:nvPr/>
        </p:nvSpPr>
        <p:spPr>
          <a:xfrm>
            <a:off x="8885959" y="4393869"/>
            <a:ext cx="1136815" cy="4876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57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CA915-0B6B-451B-9A72-A0649C538278}"/>
              </a:ext>
            </a:extLst>
          </p:cNvPr>
          <p:cNvSpPr>
            <a:spLocks noGrp="1"/>
          </p:cNvSpPr>
          <p:nvPr>
            <p:ph type="title"/>
          </p:nvPr>
        </p:nvSpPr>
        <p:spPr/>
        <p:txBody>
          <a:bodyPr>
            <a:normAutofit fontScale="90000"/>
          </a:bodyPr>
          <a:lstStyle/>
          <a:p>
            <a:r>
              <a:rPr lang="en-US" dirty="0"/>
              <a:t>Famous People</a:t>
            </a:r>
          </a:p>
        </p:txBody>
      </p:sp>
      <p:sp>
        <p:nvSpPr>
          <p:cNvPr id="4" name="Slide Number Placeholder 3">
            <a:extLst>
              <a:ext uri="{FF2B5EF4-FFF2-40B4-BE49-F238E27FC236}">
                <a16:creationId xmlns:a16="http://schemas.microsoft.com/office/drawing/2014/main" id="{4D11A9A3-9F6C-4469-9501-7D2A60F6F098}"/>
              </a:ext>
            </a:extLst>
          </p:cNvPr>
          <p:cNvSpPr>
            <a:spLocks noGrp="1"/>
          </p:cNvSpPr>
          <p:nvPr>
            <p:ph type="sldNum" sz="quarter" idx="11"/>
          </p:nvPr>
        </p:nvSpPr>
        <p:spPr/>
        <p:txBody>
          <a:bodyPr/>
          <a:lstStyle/>
          <a:p>
            <a:fld id="{B044159E-D75D-1D4C-AB47-8DAEB39BDE1C}" type="slidenum">
              <a:rPr lang="en-US" smtClean="0"/>
              <a:pPr/>
              <a:t>21</a:t>
            </a:fld>
            <a:endParaRPr lang="en-US" dirty="0"/>
          </a:p>
        </p:txBody>
      </p:sp>
      <p:pic>
        <p:nvPicPr>
          <p:cNvPr id="6" name="Picture 5" descr="Screenshot of the famous people feature for India. Three people are listed with information about them.">
            <a:extLst>
              <a:ext uri="{FF2B5EF4-FFF2-40B4-BE49-F238E27FC236}">
                <a16:creationId xmlns:a16="http://schemas.microsoft.com/office/drawing/2014/main" id="{BE1AF032-DDF9-4E31-B7B3-6F4C3CECEB88}"/>
              </a:ext>
            </a:extLst>
          </p:cNvPr>
          <p:cNvPicPr>
            <a:picLocks noChangeAspect="1"/>
          </p:cNvPicPr>
          <p:nvPr/>
        </p:nvPicPr>
        <p:blipFill>
          <a:blip r:embed="rId3"/>
          <a:stretch>
            <a:fillRect/>
          </a:stretch>
        </p:blipFill>
        <p:spPr>
          <a:xfrm>
            <a:off x="1620322" y="1056904"/>
            <a:ext cx="8951356" cy="5035138"/>
          </a:xfrm>
          <a:prstGeom prst="rect">
            <a:avLst/>
          </a:prstGeom>
          <a:ln>
            <a:solidFill>
              <a:schemeClr val="accent2"/>
            </a:solidFill>
          </a:ln>
        </p:spPr>
      </p:pic>
    </p:spTree>
    <p:extLst>
      <p:ext uri="{BB962C8B-B14F-4D97-AF65-F5344CB8AC3E}">
        <p14:creationId xmlns:p14="http://schemas.microsoft.com/office/powerpoint/2010/main" val="4135616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More Features</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22</a:t>
            </a:fld>
            <a:endParaRPr lang="en-US" dirty="0"/>
          </a:p>
        </p:txBody>
      </p:sp>
      <p:pic>
        <p:nvPicPr>
          <p:cNvPr id="6" name="Picture 5" descr="screenshot of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683868" y="1097942"/>
            <a:ext cx="8824263" cy="4963648"/>
          </a:xfrm>
          <a:prstGeom prst="rect">
            <a:avLst/>
          </a:prstGeom>
          <a:ln>
            <a:solidFill>
              <a:schemeClr val="accent2"/>
            </a:solidFill>
          </a:ln>
        </p:spPr>
      </p:pic>
      <p:sp>
        <p:nvSpPr>
          <p:cNvPr id="5" name="Oval 4" descr="red oval outlining the Recipes feature on the right side of India home page">
            <a:extLst>
              <a:ext uri="{FF2B5EF4-FFF2-40B4-BE49-F238E27FC236}">
                <a16:creationId xmlns:a16="http://schemas.microsoft.com/office/drawing/2014/main" id="{477A9739-9826-464E-8F91-736C251113A6}"/>
              </a:ext>
            </a:extLst>
          </p:cNvPr>
          <p:cNvSpPr/>
          <p:nvPr/>
        </p:nvSpPr>
        <p:spPr>
          <a:xfrm>
            <a:off x="8834821" y="4857007"/>
            <a:ext cx="1021278" cy="2850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4772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B759-7D47-401F-8E26-33AB3B6471F2}"/>
              </a:ext>
            </a:extLst>
          </p:cNvPr>
          <p:cNvSpPr>
            <a:spLocks noGrp="1"/>
          </p:cNvSpPr>
          <p:nvPr>
            <p:ph type="title"/>
          </p:nvPr>
        </p:nvSpPr>
        <p:spPr/>
        <p:txBody>
          <a:bodyPr>
            <a:normAutofit fontScale="90000"/>
          </a:bodyPr>
          <a:lstStyle/>
          <a:p>
            <a:r>
              <a:rPr lang="en-US" dirty="0"/>
              <a:t>Recipes</a:t>
            </a:r>
          </a:p>
        </p:txBody>
      </p:sp>
      <p:sp>
        <p:nvSpPr>
          <p:cNvPr id="4" name="Slide Number Placeholder 3">
            <a:extLst>
              <a:ext uri="{FF2B5EF4-FFF2-40B4-BE49-F238E27FC236}">
                <a16:creationId xmlns:a16="http://schemas.microsoft.com/office/drawing/2014/main" id="{FD587D49-C7B7-465E-9F21-99E5566F2996}"/>
              </a:ext>
            </a:extLst>
          </p:cNvPr>
          <p:cNvSpPr>
            <a:spLocks noGrp="1"/>
          </p:cNvSpPr>
          <p:nvPr>
            <p:ph type="sldNum" sz="quarter" idx="11"/>
          </p:nvPr>
        </p:nvSpPr>
        <p:spPr/>
        <p:txBody>
          <a:bodyPr/>
          <a:lstStyle/>
          <a:p>
            <a:fld id="{B044159E-D75D-1D4C-AB47-8DAEB39BDE1C}" type="slidenum">
              <a:rPr lang="en-US" smtClean="0"/>
              <a:pPr/>
              <a:t>23</a:t>
            </a:fld>
            <a:endParaRPr lang="en-US" dirty="0"/>
          </a:p>
        </p:txBody>
      </p:sp>
      <p:pic>
        <p:nvPicPr>
          <p:cNvPr id="6" name="Picture 5" descr="screenshot of the recipes feature from India. There is one recipe listed in the screenshot with ingredients and directions">
            <a:extLst>
              <a:ext uri="{FF2B5EF4-FFF2-40B4-BE49-F238E27FC236}">
                <a16:creationId xmlns:a16="http://schemas.microsoft.com/office/drawing/2014/main" id="{3ED6B86F-FECA-44E2-919C-424DFFE558F2}"/>
              </a:ext>
            </a:extLst>
          </p:cNvPr>
          <p:cNvPicPr>
            <a:picLocks noChangeAspect="1"/>
          </p:cNvPicPr>
          <p:nvPr/>
        </p:nvPicPr>
        <p:blipFill>
          <a:blip r:embed="rId3"/>
          <a:stretch>
            <a:fillRect/>
          </a:stretch>
        </p:blipFill>
        <p:spPr>
          <a:xfrm>
            <a:off x="1749630" y="1079721"/>
            <a:ext cx="8692739" cy="4889665"/>
          </a:xfrm>
          <a:prstGeom prst="rect">
            <a:avLst/>
          </a:prstGeom>
          <a:ln>
            <a:solidFill>
              <a:schemeClr val="accent2"/>
            </a:solidFill>
          </a:ln>
        </p:spPr>
      </p:pic>
    </p:spTree>
    <p:extLst>
      <p:ext uri="{BB962C8B-B14F-4D97-AF65-F5344CB8AC3E}">
        <p14:creationId xmlns:p14="http://schemas.microsoft.com/office/powerpoint/2010/main" val="406192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Tools</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24</a:t>
            </a:fld>
            <a:endParaRPr lang="en-US" dirty="0"/>
          </a:p>
        </p:txBody>
      </p:sp>
      <p:pic>
        <p:nvPicPr>
          <p:cNvPr id="6" name="Picture 5" descr="screenshot of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778659" y="1008001"/>
            <a:ext cx="8634681" cy="4857008"/>
          </a:xfrm>
          <a:prstGeom prst="rect">
            <a:avLst/>
          </a:prstGeom>
          <a:ln>
            <a:solidFill>
              <a:schemeClr val="accent2"/>
            </a:solidFill>
          </a:ln>
        </p:spPr>
      </p:pic>
      <p:sp>
        <p:nvSpPr>
          <p:cNvPr id="5" name="Oval 4" descr="red oval outlining the Graphs and Tables feature on the right side of India home page">
            <a:extLst>
              <a:ext uri="{FF2B5EF4-FFF2-40B4-BE49-F238E27FC236}">
                <a16:creationId xmlns:a16="http://schemas.microsoft.com/office/drawing/2014/main" id="{477A9739-9826-464E-8F91-736C251113A6}"/>
              </a:ext>
            </a:extLst>
          </p:cNvPr>
          <p:cNvSpPr/>
          <p:nvPr/>
        </p:nvSpPr>
        <p:spPr>
          <a:xfrm>
            <a:off x="8697788" y="5118265"/>
            <a:ext cx="1419989" cy="5562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7879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328B-6A02-4F3D-8B4B-CF547CFE8390}"/>
              </a:ext>
            </a:extLst>
          </p:cNvPr>
          <p:cNvSpPr>
            <a:spLocks noGrp="1"/>
          </p:cNvSpPr>
          <p:nvPr>
            <p:ph type="title"/>
          </p:nvPr>
        </p:nvSpPr>
        <p:spPr/>
        <p:txBody>
          <a:bodyPr>
            <a:normAutofit fontScale="90000"/>
          </a:bodyPr>
          <a:lstStyle/>
          <a:p>
            <a:r>
              <a:rPr lang="en-US" dirty="0"/>
              <a:t>Graphs and Tables</a:t>
            </a:r>
          </a:p>
        </p:txBody>
      </p:sp>
      <p:sp>
        <p:nvSpPr>
          <p:cNvPr id="4" name="Slide Number Placeholder 3">
            <a:extLst>
              <a:ext uri="{FF2B5EF4-FFF2-40B4-BE49-F238E27FC236}">
                <a16:creationId xmlns:a16="http://schemas.microsoft.com/office/drawing/2014/main" id="{CDBE5BD2-4281-4457-B3D1-19CD392547FC}"/>
              </a:ext>
            </a:extLst>
          </p:cNvPr>
          <p:cNvSpPr>
            <a:spLocks noGrp="1"/>
          </p:cNvSpPr>
          <p:nvPr>
            <p:ph type="sldNum" sz="quarter" idx="11"/>
          </p:nvPr>
        </p:nvSpPr>
        <p:spPr/>
        <p:txBody>
          <a:bodyPr/>
          <a:lstStyle/>
          <a:p>
            <a:fld id="{B044159E-D75D-1D4C-AB47-8DAEB39BDE1C}" type="slidenum">
              <a:rPr lang="en-US" smtClean="0"/>
              <a:pPr/>
              <a:t>25</a:t>
            </a:fld>
            <a:endParaRPr lang="en-US" dirty="0"/>
          </a:p>
        </p:txBody>
      </p:sp>
      <p:pic>
        <p:nvPicPr>
          <p:cNvPr id="6" name="Picture 5" descr="screenshot of the graphs and tables feature page">
            <a:extLst>
              <a:ext uri="{FF2B5EF4-FFF2-40B4-BE49-F238E27FC236}">
                <a16:creationId xmlns:a16="http://schemas.microsoft.com/office/drawing/2014/main" id="{C28A2C14-6404-4580-ADC1-8B20CFC8749A}"/>
              </a:ext>
            </a:extLst>
          </p:cNvPr>
          <p:cNvPicPr>
            <a:picLocks noChangeAspect="1"/>
          </p:cNvPicPr>
          <p:nvPr/>
        </p:nvPicPr>
        <p:blipFill>
          <a:blip r:embed="rId3"/>
          <a:stretch>
            <a:fillRect/>
          </a:stretch>
        </p:blipFill>
        <p:spPr>
          <a:xfrm>
            <a:off x="1894774" y="1065810"/>
            <a:ext cx="8402452" cy="4726379"/>
          </a:xfrm>
          <a:prstGeom prst="rect">
            <a:avLst/>
          </a:prstGeom>
          <a:ln>
            <a:solidFill>
              <a:schemeClr val="accent2"/>
            </a:solidFill>
          </a:ln>
        </p:spPr>
      </p:pic>
      <p:sp>
        <p:nvSpPr>
          <p:cNvPr id="7" name="Rectangle 6" descr="red box outlining the country data available on the graphs and tables page">
            <a:extLst>
              <a:ext uri="{FF2B5EF4-FFF2-40B4-BE49-F238E27FC236}">
                <a16:creationId xmlns:a16="http://schemas.microsoft.com/office/drawing/2014/main" id="{472D3884-C542-4CAD-B30D-3445E4E29E8F}"/>
              </a:ext>
            </a:extLst>
          </p:cNvPr>
          <p:cNvSpPr/>
          <p:nvPr/>
        </p:nvSpPr>
        <p:spPr>
          <a:xfrm>
            <a:off x="1894774" y="2885704"/>
            <a:ext cx="1406566" cy="290648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red box outlining the build your own feature on the graphs and tables page">
            <a:extLst>
              <a:ext uri="{FF2B5EF4-FFF2-40B4-BE49-F238E27FC236}">
                <a16:creationId xmlns:a16="http://schemas.microsoft.com/office/drawing/2014/main" id="{A951FA1C-3F5E-4368-9A45-F826D6A81627}"/>
              </a:ext>
            </a:extLst>
          </p:cNvPr>
          <p:cNvSpPr/>
          <p:nvPr/>
        </p:nvSpPr>
        <p:spPr>
          <a:xfrm>
            <a:off x="1894774" y="1991049"/>
            <a:ext cx="1406566" cy="8946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2017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Cultural Content</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26</a:t>
            </a:fld>
            <a:endParaRPr lang="en-US" dirty="0"/>
          </a:p>
        </p:txBody>
      </p:sp>
      <p:pic>
        <p:nvPicPr>
          <p:cNvPr id="6" name="Picture 5" descr="screenshot of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710046" y="1067102"/>
            <a:ext cx="8771907" cy="4934198"/>
          </a:xfrm>
          <a:prstGeom prst="rect">
            <a:avLst/>
          </a:prstGeom>
          <a:ln>
            <a:solidFill>
              <a:schemeClr val="accent2"/>
            </a:solidFill>
          </a:ln>
        </p:spPr>
      </p:pic>
      <p:sp>
        <p:nvSpPr>
          <p:cNvPr id="5" name="Oval 4" descr="red oval highlighting the Personal Appearance link in the &quot;The People&quot; box on the left side of the India home page">
            <a:extLst>
              <a:ext uri="{FF2B5EF4-FFF2-40B4-BE49-F238E27FC236}">
                <a16:creationId xmlns:a16="http://schemas.microsoft.com/office/drawing/2014/main" id="{477A9739-9826-464E-8F91-736C251113A6}"/>
              </a:ext>
            </a:extLst>
          </p:cNvPr>
          <p:cNvSpPr/>
          <p:nvPr/>
        </p:nvSpPr>
        <p:spPr>
          <a:xfrm>
            <a:off x="1594411" y="3747090"/>
            <a:ext cx="1255668" cy="3617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308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41AF5-8D53-40CF-9A61-7513B16E8245}"/>
              </a:ext>
            </a:extLst>
          </p:cNvPr>
          <p:cNvSpPr>
            <a:spLocks noGrp="1"/>
          </p:cNvSpPr>
          <p:nvPr>
            <p:ph type="title"/>
          </p:nvPr>
        </p:nvSpPr>
        <p:spPr/>
        <p:txBody>
          <a:bodyPr>
            <a:normAutofit fontScale="90000"/>
          </a:bodyPr>
          <a:lstStyle/>
          <a:p>
            <a:r>
              <a:rPr lang="en-US" dirty="0"/>
              <a:t>Personal Appearance</a:t>
            </a:r>
          </a:p>
        </p:txBody>
      </p:sp>
      <p:sp>
        <p:nvSpPr>
          <p:cNvPr id="4" name="Slide Number Placeholder 3">
            <a:extLst>
              <a:ext uri="{FF2B5EF4-FFF2-40B4-BE49-F238E27FC236}">
                <a16:creationId xmlns:a16="http://schemas.microsoft.com/office/drawing/2014/main" id="{0502C281-12EC-4C64-B91A-ED40358A0C8F}"/>
              </a:ext>
            </a:extLst>
          </p:cNvPr>
          <p:cNvSpPr>
            <a:spLocks noGrp="1"/>
          </p:cNvSpPr>
          <p:nvPr>
            <p:ph type="sldNum" sz="quarter" idx="11"/>
          </p:nvPr>
        </p:nvSpPr>
        <p:spPr/>
        <p:txBody>
          <a:bodyPr/>
          <a:lstStyle/>
          <a:p>
            <a:fld id="{B044159E-D75D-1D4C-AB47-8DAEB39BDE1C}" type="slidenum">
              <a:rPr lang="en-US" smtClean="0"/>
              <a:pPr/>
              <a:t>27</a:t>
            </a:fld>
            <a:endParaRPr lang="en-US" dirty="0"/>
          </a:p>
        </p:txBody>
      </p:sp>
      <p:pic>
        <p:nvPicPr>
          <p:cNvPr id="6" name="Picture 5" descr="screenshot of the Personal Appearance page for India">
            <a:extLst>
              <a:ext uri="{FF2B5EF4-FFF2-40B4-BE49-F238E27FC236}">
                <a16:creationId xmlns:a16="http://schemas.microsoft.com/office/drawing/2014/main" id="{65BDCF23-8A00-4220-B610-7746DB17D68A}"/>
              </a:ext>
            </a:extLst>
          </p:cNvPr>
          <p:cNvPicPr>
            <a:picLocks noChangeAspect="1"/>
          </p:cNvPicPr>
          <p:nvPr/>
        </p:nvPicPr>
        <p:blipFill>
          <a:blip r:embed="rId3"/>
          <a:stretch>
            <a:fillRect/>
          </a:stretch>
        </p:blipFill>
        <p:spPr>
          <a:xfrm>
            <a:off x="1731816" y="974147"/>
            <a:ext cx="8728365" cy="4909705"/>
          </a:xfrm>
          <a:prstGeom prst="rect">
            <a:avLst/>
          </a:prstGeom>
          <a:ln>
            <a:solidFill>
              <a:schemeClr val="accent2"/>
            </a:solidFill>
          </a:ln>
        </p:spPr>
      </p:pic>
      <p:sp>
        <p:nvSpPr>
          <p:cNvPr id="7" name="Oval 6" descr="red oval outlining the word saree ">
            <a:extLst>
              <a:ext uri="{FF2B5EF4-FFF2-40B4-BE49-F238E27FC236}">
                <a16:creationId xmlns:a16="http://schemas.microsoft.com/office/drawing/2014/main" id="{10B8F000-D66B-44E3-9270-33C63EAEB463}"/>
              </a:ext>
            </a:extLst>
          </p:cNvPr>
          <p:cNvSpPr/>
          <p:nvPr/>
        </p:nvSpPr>
        <p:spPr>
          <a:xfrm>
            <a:off x="4886194" y="2522158"/>
            <a:ext cx="845709" cy="436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descr="red oval outlining the two buttons at the bottom of the page that say Previous and Next">
            <a:extLst>
              <a:ext uri="{FF2B5EF4-FFF2-40B4-BE49-F238E27FC236}">
                <a16:creationId xmlns:a16="http://schemas.microsoft.com/office/drawing/2014/main" id="{4E118B36-6127-48E6-A0D8-42C5A3B466CC}"/>
              </a:ext>
            </a:extLst>
          </p:cNvPr>
          <p:cNvSpPr/>
          <p:nvPr/>
        </p:nvSpPr>
        <p:spPr>
          <a:xfrm>
            <a:off x="5309049" y="5106358"/>
            <a:ext cx="1573901" cy="5462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red oval outlining the generate citations button in the top right corner of the Personal Appearance India page">
            <a:extLst>
              <a:ext uri="{FF2B5EF4-FFF2-40B4-BE49-F238E27FC236}">
                <a16:creationId xmlns:a16="http://schemas.microsoft.com/office/drawing/2014/main" id="{2BE91ACE-B546-4949-B7C0-426D0A435F35}"/>
              </a:ext>
            </a:extLst>
          </p:cNvPr>
          <p:cNvSpPr/>
          <p:nvPr/>
        </p:nvSpPr>
        <p:spPr>
          <a:xfrm>
            <a:off x="7090602" y="1572213"/>
            <a:ext cx="1863393" cy="5772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descr="red oval outlining the word bindi. you can click on the word to hear it read out loud">
            <a:extLst>
              <a:ext uri="{FF2B5EF4-FFF2-40B4-BE49-F238E27FC236}">
                <a16:creationId xmlns:a16="http://schemas.microsoft.com/office/drawing/2014/main" id="{480E5375-9805-4C47-8AFD-F1904F5FACD6}"/>
              </a:ext>
            </a:extLst>
          </p:cNvPr>
          <p:cNvSpPr/>
          <p:nvPr/>
        </p:nvSpPr>
        <p:spPr>
          <a:xfrm>
            <a:off x="5822673" y="2992196"/>
            <a:ext cx="934387" cy="43680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8468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Navigate to Kids Edition</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28</a:t>
            </a:fld>
            <a:endParaRPr lang="en-US" dirty="0"/>
          </a:p>
        </p:txBody>
      </p:sp>
      <p:pic>
        <p:nvPicPr>
          <p:cNvPr id="6" name="Picture 5" descr="screenshot of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541813" y="961903"/>
            <a:ext cx="9108374" cy="5123460"/>
          </a:xfrm>
          <a:prstGeom prst="rect">
            <a:avLst/>
          </a:prstGeom>
          <a:ln>
            <a:solidFill>
              <a:schemeClr val="accent2"/>
            </a:solidFill>
          </a:ln>
        </p:spPr>
      </p:pic>
      <p:sp>
        <p:nvSpPr>
          <p:cNvPr id="5" name="Oval 4" descr="red oval outlining the Kids Version: India link on the right side of the India home page">
            <a:extLst>
              <a:ext uri="{FF2B5EF4-FFF2-40B4-BE49-F238E27FC236}">
                <a16:creationId xmlns:a16="http://schemas.microsoft.com/office/drawing/2014/main" id="{477A9739-9826-464E-8F91-736C251113A6}"/>
              </a:ext>
            </a:extLst>
          </p:cNvPr>
          <p:cNvSpPr/>
          <p:nvPr/>
        </p:nvSpPr>
        <p:spPr>
          <a:xfrm>
            <a:off x="8864596" y="1558358"/>
            <a:ext cx="1360060" cy="6645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23713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52C8D0-01A8-EC15-B36F-1BC243D5B1FE}"/>
              </a:ext>
              <a:ext uri="{C183D7F6-B498-43B3-948B-1728B52AA6E4}">
                <adec:decorative xmlns:adec="http://schemas.microsoft.com/office/drawing/2017/decorative" val="1"/>
              </a:ext>
            </a:extLst>
          </p:cNvPr>
          <p:cNvPicPr>
            <a:picLocks noGrp="1" noChangeAspect="1"/>
          </p:cNvPicPr>
          <p:nvPr>
            <p:ph type="pic" sz="quarter" idx="21"/>
          </p:nvPr>
        </p:nvPicPr>
        <p:blipFill>
          <a:blip r:embed="rId2"/>
          <a:srcRect l="10437" r="10437"/>
          <a:stretch>
            <a:fillRect/>
          </a:stretch>
        </p:blipFill>
        <p:spPr/>
      </p:pic>
      <p:sp>
        <p:nvSpPr>
          <p:cNvPr id="4" name="Title 3">
            <a:extLst>
              <a:ext uri="{FF2B5EF4-FFF2-40B4-BE49-F238E27FC236}">
                <a16:creationId xmlns:a16="http://schemas.microsoft.com/office/drawing/2014/main" id="{504223B7-57E0-02BE-1ABA-61A4521A8D4B}"/>
              </a:ext>
            </a:extLst>
          </p:cNvPr>
          <p:cNvSpPr>
            <a:spLocks noGrp="1"/>
          </p:cNvSpPr>
          <p:nvPr>
            <p:ph type="title"/>
          </p:nvPr>
        </p:nvSpPr>
        <p:spPr>
          <a:xfrm>
            <a:off x="541339" y="3152775"/>
            <a:ext cx="4944964" cy="552450"/>
          </a:xfrm>
        </p:spPr>
        <p:txBody>
          <a:bodyPr/>
          <a:lstStyle/>
          <a:p>
            <a:r>
              <a:rPr lang="en-US" dirty="0"/>
              <a:t>Kids Edition</a:t>
            </a:r>
          </a:p>
        </p:txBody>
      </p:sp>
    </p:spTree>
    <p:extLst>
      <p:ext uri="{BB962C8B-B14F-4D97-AF65-F5344CB8AC3E}">
        <p14:creationId xmlns:p14="http://schemas.microsoft.com/office/powerpoint/2010/main" val="3301930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724E8-571D-481B-9BCA-D3E5D5C2F3AB}"/>
              </a:ext>
            </a:extLst>
          </p:cNvPr>
          <p:cNvSpPr>
            <a:spLocks noGrp="1"/>
          </p:cNvSpPr>
          <p:nvPr>
            <p:ph type="title"/>
          </p:nvPr>
        </p:nvSpPr>
        <p:spPr/>
        <p:txBody>
          <a:bodyPr>
            <a:noAutofit/>
          </a:bodyPr>
          <a:lstStyle/>
          <a:p>
            <a:r>
              <a:rPr lang="en-US" dirty="0"/>
              <a:t>CultureGrams Overview</a:t>
            </a:r>
          </a:p>
        </p:txBody>
      </p:sp>
      <p:sp>
        <p:nvSpPr>
          <p:cNvPr id="4" name="Slide Number Placeholder 3">
            <a:extLst>
              <a:ext uri="{FF2B5EF4-FFF2-40B4-BE49-F238E27FC236}">
                <a16:creationId xmlns:a16="http://schemas.microsoft.com/office/drawing/2014/main" id="{7D3BEC71-B0EA-44A5-9E97-53EDF3905C03}"/>
              </a:ext>
            </a:extLst>
          </p:cNvPr>
          <p:cNvSpPr>
            <a:spLocks noGrp="1"/>
          </p:cNvSpPr>
          <p:nvPr>
            <p:ph type="sldNum" sz="quarter" idx="11"/>
          </p:nvPr>
        </p:nvSpPr>
        <p:spPr/>
        <p:txBody>
          <a:bodyPr/>
          <a:lstStyle/>
          <a:p>
            <a:fld id="{B044159E-D75D-1D4C-AB47-8DAEB39BDE1C}" type="slidenum">
              <a:rPr lang="en-US" smtClean="0"/>
              <a:pPr/>
              <a:t>3</a:t>
            </a:fld>
            <a:endParaRPr lang="en-US" dirty="0"/>
          </a:p>
        </p:txBody>
      </p:sp>
      <p:sp>
        <p:nvSpPr>
          <p:cNvPr id="3" name="Content Placeholder 2">
            <a:extLst>
              <a:ext uri="{FF2B5EF4-FFF2-40B4-BE49-F238E27FC236}">
                <a16:creationId xmlns:a16="http://schemas.microsoft.com/office/drawing/2014/main" id="{201953E7-8042-47F9-909D-02E05873979E}"/>
              </a:ext>
            </a:extLst>
          </p:cNvPr>
          <p:cNvSpPr>
            <a:spLocks noGrp="1"/>
          </p:cNvSpPr>
          <p:nvPr>
            <p:ph type="body" sz="quarter" idx="13"/>
          </p:nvPr>
        </p:nvSpPr>
        <p:spPr>
          <a:xfrm>
            <a:off x="550864" y="1534688"/>
            <a:ext cx="8281986" cy="4259937"/>
          </a:xfrm>
        </p:spPr>
        <p:txBody>
          <a:bodyPr>
            <a:normAutofit/>
          </a:bodyPr>
          <a:lstStyle/>
          <a:p>
            <a:pPr marL="342900" indent="-342900">
              <a:buFont typeface="Arial" panose="020B0604020202020204" pitchFamily="34" charset="0"/>
              <a:buChar char="•"/>
            </a:pPr>
            <a:r>
              <a:rPr lang="en-US" sz="2400" dirty="0"/>
              <a:t>Unique cultural content written and reviewed by in-country experts and supplemented by downloadable multimedia, interviews, recipes and more</a:t>
            </a:r>
          </a:p>
          <a:p>
            <a:pPr marL="342900" indent="-342900">
              <a:buFont typeface="Arial" panose="020B0604020202020204" pitchFamily="34" charset="0"/>
              <a:buChar char="•"/>
            </a:pPr>
            <a:r>
              <a:rPr lang="en-US" sz="2400" dirty="0"/>
              <a:t>25 categories covered including customs, traditions, politics and daily life</a:t>
            </a:r>
          </a:p>
          <a:p>
            <a:pPr marL="342900" indent="-342900">
              <a:buFont typeface="Arial" panose="020B0604020202020204" pitchFamily="34" charset="0"/>
              <a:buChar char="•"/>
            </a:pPr>
            <a:r>
              <a:rPr lang="en-US" sz="2400" dirty="0"/>
              <a:t>Includes a Kids Edition, a more visual, engaging and age-appropriate report collection for over 200 countries</a:t>
            </a:r>
          </a:p>
          <a:p>
            <a:pPr marL="342900" indent="-342900">
              <a:buFont typeface="Arial" panose="020B0604020202020204" pitchFamily="34" charset="0"/>
              <a:buChar char="•"/>
            </a:pPr>
            <a:r>
              <a:rPr lang="en-US" sz="2400" dirty="0"/>
              <a:t>U.S. States and Canadian Provinces Editions offer timelines, cultural notes and current almanac-type information about all 50 states and 13 provinces</a:t>
            </a:r>
          </a:p>
          <a:p>
            <a:endParaRPr lang="en-US" dirty="0"/>
          </a:p>
        </p:txBody>
      </p:sp>
      <p:pic>
        <p:nvPicPr>
          <p:cNvPr id="8" name="Picture 7" descr="A group of people sitting in a field&#10;&#10;">
            <a:extLst>
              <a:ext uri="{FF2B5EF4-FFF2-40B4-BE49-F238E27FC236}">
                <a16:creationId xmlns:a16="http://schemas.microsoft.com/office/drawing/2014/main" id="{F60760F5-650E-4E7D-ADC0-D129BB0C6C24}"/>
              </a:ext>
            </a:extLst>
          </p:cNvPr>
          <p:cNvPicPr>
            <a:picLocks noChangeAspect="1"/>
          </p:cNvPicPr>
          <p:nvPr/>
        </p:nvPicPr>
        <p:blipFill>
          <a:blip r:embed="rId3"/>
          <a:stretch>
            <a:fillRect/>
          </a:stretch>
        </p:blipFill>
        <p:spPr>
          <a:xfrm>
            <a:off x="8832850" y="620713"/>
            <a:ext cx="3196249" cy="2130251"/>
          </a:xfrm>
          <a:prstGeom prst="rect">
            <a:avLst/>
          </a:prstGeom>
          <a:ln>
            <a:noFill/>
          </a:ln>
          <a:effectLst>
            <a:softEdge rad="112500"/>
          </a:effectLst>
        </p:spPr>
      </p:pic>
      <p:pic>
        <p:nvPicPr>
          <p:cNvPr id="9" name="Picture 8" descr="Two people posing for the camera&#10;&#10;">
            <a:extLst>
              <a:ext uri="{FF2B5EF4-FFF2-40B4-BE49-F238E27FC236}">
                <a16:creationId xmlns:a16="http://schemas.microsoft.com/office/drawing/2014/main" id="{A2B5F377-3339-4A0D-A6DE-5E749B6FAA58}"/>
              </a:ext>
            </a:extLst>
          </p:cNvPr>
          <p:cNvPicPr>
            <a:picLocks noChangeAspect="1"/>
          </p:cNvPicPr>
          <p:nvPr/>
        </p:nvPicPr>
        <p:blipFill>
          <a:blip r:embed="rId4"/>
          <a:stretch>
            <a:fillRect/>
          </a:stretch>
        </p:blipFill>
        <p:spPr>
          <a:xfrm>
            <a:off x="9226103" y="2938154"/>
            <a:ext cx="2417256" cy="3223008"/>
          </a:xfrm>
          <a:prstGeom prst="rect">
            <a:avLst/>
          </a:prstGeom>
          <a:ln>
            <a:noFill/>
          </a:ln>
          <a:effectLst>
            <a:softEdge rad="112500"/>
          </a:effectLst>
        </p:spPr>
      </p:pic>
    </p:spTree>
    <p:extLst>
      <p:ext uri="{BB962C8B-B14F-4D97-AF65-F5344CB8AC3E}">
        <p14:creationId xmlns:p14="http://schemas.microsoft.com/office/powerpoint/2010/main" val="3246520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D88E1-0CFD-4226-84F5-8F30D1401833}"/>
              </a:ext>
            </a:extLst>
          </p:cNvPr>
          <p:cNvSpPr>
            <a:spLocks noGrp="1"/>
          </p:cNvSpPr>
          <p:nvPr>
            <p:ph type="title"/>
          </p:nvPr>
        </p:nvSpPr>
        <p:spPr/>
        <p:txBody>
          <a:bodyPr>
            <a:normAutofit fontScale="90000"/>
          </a:bodyPr>
          <a:lstStyle/>
          <a:p>
            <a:r>
              <a:rPr lang="en-US" dirty="0"/>
              <a:t>Kids Edition</a:t>
            </a:r>
          </a:p>
        </p:txBody>
      </p:sp>
      <p:sp>
        <p:nvSpPr>
          <p:cNvPr id="4" name="Slide Number Placeholder 3">
            <a:extLst>
              <a:ext uri="{FF2B5EF4-FFF2-40B4-BE49-F238E27FC236}">
                <a16:creationId xmlns:a16="http://schemas.microsoft.com/office/drawing/2014/main" id="{2F91ACEF-228B-4577-8C8D-090778BABE6F}"/>
              </a:ext>
            </a:extLst>
          </p:cNvPr>
          <p:cNvSpPr>
            <a:spLocks noGrp="1"/>
          </p:cNvSpPr>
          <p:nvPr>
            <p:ph type="sldNum" sz="quarter" idx="11"/>
          </p:nvPr>
        </p:nvSpPr>
        <p:spPr/>
        <p:txBody>
          <a:bodyPr/>
          <a:lstStyle/>
          <a:p>
            <a:fld id="{B044159E-D75D-1D4C-AB47-8DAEB39BDE1C}" type="slidenum">
              <a:rPr lang="en-US" smtClean="0"/>
              <a:pPr/>
              <a:t>30</a:t>
            </a:fld>
            <a:endParaRPr lang="en-US" dirty="0"/>
          </a:p>
        </p:txBody>
      </p:sp>
      <p:pic>
        <p:nvPicPr>
          <p:cNvPr id="6" name="Picture 5" descr="screenshot of India home page in the kids edition">
            <a:extLst>
              <a:ext uri="{FF2B5EF4-FFF2-40B4-BE49-F238E27FC236}">
                <a16:creationId xmlns:a16="http://schemas.microsoft.com/office/drawing/2014/main" id="{A3BC8748-4506-4939-8E06-F096854D8247}"/>
              </a:ext>
            </a:extLst>
          </p:cNvPr>
          <p:cNvPicPr>
            <a:picLocks noChangeAspect="1"/>
          </p:cNvPicPr>
          <p:nvPr/>
        </p:nvPicPr>
        <p:blipFill>
          <a:blip r:embed="rId3"/>
          <a:stretch>
            <a:fillRect/>
          </a:stretch>
        </p:blipFill>
        <p:spPr>
          <a:xfrm>
            <a:off x="1567543" y="985651"/>
            <a:ext cx="9056914" cy="5094514"/>
          </a:xfrm>
          <a:prstGeom prst="rect">
            <a:avLst/>
          </a:prstGeom>
          <a:ln>
            <a:solidFill>
              <a:schemeClr val="accent2"/>
            </a:solidFill>
          </a:ln>
        </p:spPr>
      </p:pic>
      <p:sp>
        <p:nvSpPr>
          <p:cNvPr id="7" name="Oval 6" descr="red oval outlining the link to go to world edition: India page">
            <a:extLst>
              <a:ext uri="{FF2B5EF4-FFF2-40B4-BE49-F238E27FC236}">
                <a16:creationId xmlns:a16="http://schemas.microsoft.com/office/drawing/2014/main" id="{2E1CBB90-A1DE-40E7-9CF1-BAE8CD753BFD}"/>
              </a:ext>
            </a:extLst>
          </p:cNvPr>
          <p:cNvSpPr/>
          <p:nvPr/>
        </p:nvSpPr>
        <p:spPr>
          <a:xfrm>
            <a:off x="8781468" y="2308747"/>
            <a:ext cx="1573901" cy="6645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913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7125-5855-4B16-B491-4CC60F43DE3D}"/>
              </a:ext>
            </a:extLst>
          </p:cNvPr>
          <p:cNvSpPr>
            <a:spLocks noGrp="1"/>
          </p:cNvSpPr>
          <p:nvPr>
            <p:ph type="title"/>
          </p:nvPr>
        </p:nvSpPr>
        <p:spPr/>
        <p:txBody>
          <a:bodyPr>
            <a:normAutofit fontScale="90000"/>
          </a:bodyPr>
          <a:lstStyle/>
          <a:p>
            <a:r>
              <a:rPr lang="en-US" dirty="0"/>
              <a:t>Kids Edition</a:t>
            </a:r>
          </a:p>
        </p:txBody>
      </p:sp>
      <p:sp>
        <p:nvSpPr>
          <p:cNvPr id="4" name="Slide Number Placeholder 3">
            <a:extLst>
              <a:ext uri="{FF2B5EF4-FFF2-40B4-BE49-F238E27FC236}">
                <a16:creationId xmlns:a16="http://schemas.microsoft.com/office/drawing/2014/main" id="{D33621AF-436A-499B-B5BC-7D8330E11400}"/>
              </a:ext>
            </a:extLst>
          </p:cNvPr>
          <p:cNvSpPr>
            <a:spLocks noGrp="1"/>
          </p:cNvSpPr>
          <p:nvPr>
            <p:ph type="sldNum" sz="quarter" idx="11"/>
          </p:nvPr>
        </p:nvSpPr>
        <p:spPr/>
        <p:txBody>
          <a:bodyPr/>
          <a:lstStyle/>
          <a:p>
            <a:fld id="{B044159E-D75D-1D4C-AB47-8DAEB39BDE1C}" type="slidenum">
              <a:rPr lang="en-US" smtClean="0"/>
              <a:pPr/>
              <a:t>31</a:t>
            </a:fld>
            <a:endParaRPr lang="en-US" dirty="0"/>
          </a:p>
        </p:txBody>
      </p:sp>
      <p:pic>
        <p:nvPicPr>
          <p:cNvPr id="6" name="Picture 5" descr="screenshot of India home page in Kids Edition">
            <a:extLst>
              <a:ext uri="{FF2B5EF4-FFF2-40B4-BE49-F238E27FC236}">
                <a16:creationId xmlns:a16="http://schemas.microsoft.com/office/drawing/2014/main" id="{7CCC3115-D6CD-4F03-938F-4EC33F81235C}"/>
              </a:ext>
            </a:extLst>
          </p:cNvPr>
          <p:cNvPicPr>
            <a:picLocks noChangeAspect="1"/>
          </p:cNvPicPr>
          <p:nvPr/>
        </p:nvPicPr>
        <p:blipFill>
          <a:blip r:embed="rId3"/>
          <a:stretch>
            <a:fillRect/>
          </a:stretch>
        </p:blipFill>
        <p:spPr>
          <a:xfrm>
            <a:off x="1799772" y="1151907"/>
            <a:ext cx="8592456" cy="4833257"/>
          </a:xfrm>
          <a:prstGeom prst="rect">
            <a:avLst/>
          </a:prstGeom>
          <a:ln>
            <a:solidFill>
              <a:schemeClr val="accent2"/>
            </a:solidFill>
          </a:ln>
        </p:spPr>
      </p:pic>
      <p:sp>
        <p:nvSpPr>
          <p:cNvPr id="7" name="Oval 6" descr="red oval outlining the Life as a Kid link in the Lifestyle box on the left side of the kids edition India home page">
            <a:extLst>
              <a:ext uri="{FF2B5EF4-FFF2-40B4-BE49-F238E27FC236}">
                <a16:creationId xmlns:a16="http://schemas.microsoft.com/office/drawing/2014/main" id="{618A7F13-1145-4C57-B7F1-4D2CED59E9D2}"/>
              </a:ext>
            </a:extLst>
          </p:cNvPr>
          <p:cNvSpPr/>
          <p:nvPr/>
        </p:nvSpPr>
        <p:spPr>
          <a:xfrm>
            <a:off x="1709007" y="2802577"/>
            <a:ext cx="998567" cy="4986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4514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CE945-A5F6-4E1C-8635-DC9CFC564B69}"/>
              </a:ext>
            </a:extLst>
          </p:cNvPr>
          <p:cNvSpPr>
            <a:spLocks noGrp="1"/>
          </p:cNvSpPr>
          <p:nvPr>
            <p:ph type="title"/>
          </p:nvPr>
        </p:nvSpPr>
        <p:spPr/>
        <p:txBody>
          <a:bodyPr>
            <a:normAutofit fontScale="90000"/>
          </a:bodyPr>
          <a:lstStyle/>
          <a:p>
            <a:r>
              <a:rPr lang="en-US" dirty="0"/>
              <a:t>Life as a Kid</a:t>
            </a:r>
          </a:p>
        </p:txBody>
      </p:sp>
      <p:sp>
        <p:nvSpPr>
          <p:cNvPr id="4" name="Slide Number Placeholder 3">
            <a:extLst>
              <a:ext uri="{FF2B5EF4-FFF2-40B4-BE49-F238E27FC236}">
                <a16:creationId xmlns:a16="http://schemas.microsoft.com/office/drawing/2014/main" id="{9F724C18-4FF1-4D48-ACBA-DE2ACEC1A44E}"/>
              </a:ext>
            </a:extLst>
          </p:cNvPr>
          <p:cNvSpPr>
            <a:spLocks noGrp="1"/>
          </p:cNvSpPr>
          <p:nvPr>
            <p:ph type="sldNum" sz="quarter" idx="11"/>
          </p:nvPr>
        </p:nvSpPr>
        <p:spPr/>
        <p:txBody>
          <a:bodyPr/>
          <a:lstStyle/>
          <a:p>
            <a:fld id="{B044159E-D75D-1D4C-AB47-8DAEB39BDE1C}" type="slidenum">
              <a:rPr lang="en-US" smtClean="0"/>
              <a:pPr/>
              <a:t>32</a:t>
            </a:fld>
            <a:endParaRPr lang="en-US" dirty="0"/>
          </a:p>
        </p:txBody>
      </p:sp>
      <p:pic>
        <p:nvPicPr>
          <p:cNvPr id="6" name="Picture 5" descr="screenshot of the Life as a Kid page">
            <a:extLst>
              <a:ext uri="{FF2B5EF4-FFF2-40B4-BE49-F238E27FC236}">
                <a16:creationId xmlns:a16="http://schemas.microsoft.com/office/drawing/2014/main" id="{135E20B3-C821-49F2-AE09-3C42496E695C}"/>
              </a:ext>
            </a:extLst>
          </p:cNvPr>
          <p:cNvPicPr>
            <a:picLocks noChangeAspect="1"/>
          </p:cNvPicPr>
          <p:nvPr/>
        </p:nvPicPr>
        <p:blipFill>
          <a:blip r:embed="rId3"/>
          <a:stretch>
            <a:fillRect/>
          </a:stretch>
        </p:blipFill>
        <p:spPr>
          <a:xfrm>
            <a:off x="1725881" y="1080654"/>
            <a:ext cx="8740238" cy="4916384"/>
          </a:xfrm>
          <a:prstGeom prst="rect">
            <a:avLst/>
          </a:prstGeom>
          <a:ln>
            <a:solidFill>
              <a:schemeClr val="accent2"/>
            </a:solidFill>
          </a:ln>
        </p:spPr>
      </p:pic>
    </p:spTree>
    <p:extLst>
      <p:ext uri="{BB962C8B-B14F-4D97-AF65-F5344CB8AC3E}">
        <p14:creationId xmlns:p14="http://schemas.microsoft.com/office/powerpoint/2010/main" val="806629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52C8D0-01A8-EC15-B36F-1BC243D5B1FE}"/>
              </a:ext>
              <a:ext uri="{C183D7F6-B498-43B3-948B-1728B52AA6E4}">
                <adec:decorative xmlns:adec="http://schemas.microsoft.com/office/drawing/2017/decorative" val="1"/>
              </a:ext>
            </a:extLst>
          </p:cNvPr>
          <p:cNvPicPr>
            <a:picLocks noGrp="1" noChangeAspect="1"/>
          </p:cNvPicPr>
          <p:nvPr>
            <p:ph type="pic" sz="quarter" idx="21"/>
          </p:nvPr>
        </p:nvPicPr>
        <p:blipFill>
          <a:blip r:embed="rId2"/>
          <a:srcRect l="10437" r="10437"/>
          <a:stretch>
            <a:fillRect/>
          </a:stretch>
        </p:blipFill>
        <p:spPr/>
      </p:pic>
      <p:sp>
        <p:nvSpPr>
          <p:cNvPr id="4" name="Title 3">
            <a:extLst>
              <a:ext uri="{FF2B5EF4-FFF2-40B4-BE49-F238E27FC236}">
                <a16:creationId xmlns:a16="http://schemas.microsoft.com/office/drawing/2014/main" id="{504223B7-57E0-02BE-1ABA-61A4521A8D4B}"/>
              </a:ext>
            </a:extLst>
          </p:cNvPr>
          <p:cNvSpPr>
            <a:spLocks noGrp="1"/>
          </p:cNvSpPr>
          <p:nvPr>
            <p:ph type="title"/>
          </p:nvPr>
        </p:nvSpPr>
        <p:spPr>
          <a:xfrm>
            <a:off x="541339" y="3152775"/>
            <a:ext cx="4944964" cy="552450"/>
          </a:xfrm>
        </p:spPr>
        <p:txBody>
          <a:bodyPr/>
          <a:lstStyle/>
          <a:p>
            <a:r>
              <a:rPr lang="en-US" dirty="0"/>
              <a:t>States Edition</a:t>
            </a:r>
          </a:p>
        </p:txBody>
      </p:sp>
    </p:spTree>
    <p:extLst>
      <p:ext uri="{BB962C8B-B14F-4D97-AF65-F5344CB8AC3E}">
        <p14:creationId xmlns:p14="http://schemas.microsoft.com/office/powerpoint/2010/main" val="3621002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A0FE-E07C-4988-820A-1012613AC6F9}"/>
              </a:ext>
            </a:extLst>
          </p:cNvPr>
          <p:cNvSpPr>
            <a:spLocks noGrp="1"/>
          </p:cNvSpPr>
          <p:nvPr>
            <p:ph type="title"/>
          </p:nvPr>
        </p:nvSpPr>
        <p:spPr/>
        <p:txBody>
          <a:bodyPr>
            <a:normAutofit fontScale="90000"/>
          </a:bodyPr>
          <a:lstStyle/>
          <a:p>
            <a:r>
              <a:rPr lang="en-US" dirty="0"/>
              <a:t>States Edition</a:t>
            </a:r>
          </a:p>
        </p:txBody>
      </p:sp>
      <p:sp>
        <p:nvSpPr>
          <p:cNvPr id="4" name="Slide Number Placeholder 3">
            <a:extLst>
              <a:ext uri="{FF2B5EF4-FFF2-40B4-BE49-F238E27FC236}">
                <a16:creationId xmlns:a16="http://schemas.microsoft.com/office/drawing/2014/main" id="{4F4066F9-C86D-47AB-8443-5CC798313D7D}"/>
              </a:ext>
            </a:extLst>
          </p:cNvPr>
          <p:cNvSpPr>
            <a:spLocks noGrp="1"/>
          </p:cNvSpPr>
          <p:nvPr>
            <p:ph type="sldNum" sz="quarter" idx="11"/>
          </p:nvPr>
        </p:nvSpPr>
        <p:spPr/>
        <p:txBody>
          <a:bodyPr/>
          <a:lstStyle/>
          <a:p>
            <a:fld id="{B044159E-D75D-1D4C-AB47-8DAEB39BDE1C}" type="slidenum">
              <a:rPr lang="en-US" smtClean="0"/>
              <a:pPr/>
              <a:t>34</a:t>
            </a:fld>
            <a:endParaRPr lang="en-US" dirty="0"/>
          </a:p>
        </p:txBody>
      </p:sp>
      <p:pic>
        <p:nvPicPr>
          <p:cNvPr id="6" name="Picture 5" descr="screenshot of the home page of the States Edition">
            <a:extLst>
              <a:ext uri="{FF2B5EF4-FFF2-40B4-BE49-F238E27FC236}">
                <a16:creationId xmlns:a16="http://schemas.microsoft.com/office/drawing/2014/main" id="{843EF39D-54D8-4A18-BFA1-47E32E492276}"/>
              </a:ext>
            </a:extLst>
          </p:cNvPr>
          <p:cNvPicPr>
            <a:picLocks noChangeAspect="1"/>
          </p:cNvPicPr>
          <p:nvPr/>
        </p:nvPicPr>
        <p:blipFill>
          <a:blip r:embed="rId3"/>
          <a:stretch>
            <a:fillRect/>
          </a:stretch>
        </p:blipFill>
        <p:spPr>
          <a:xfrm>
            <a:off x="1630878" y="917369"/>
            <a:ext cx="8930244" cy="5023262"/>
          </a:xfrm>
          <a:prstGeom prst="rect">
            <a:avLst/>
          </a:prstGeom>
          <a:ln>
            <a:solidFill>
              <a:schemeClr val="accent2"/>
            </a:solidFill>
          </a:ln>
        </p:spPr>
      </p:pic>
      <p:pic>
        <p:nvPicPr>
          <p:cNvPr id="11" name="Graphic 10" descr="Cursor with solid fill">
            <a:extLst>
              <a:ext uri="{FF2B5EF4-FFF2-40B4-BE49-F238E27FC236}">
                <a16:creationId xmlns:a16="http://schemas.microsoft.com/office/drawing/2014/main" id="{894634BA-3E89-4474-A521-91F64CCF0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3231822"/>
            <a:ext cx="914400" cy="914400"/>
          </a:xfrm>
          <a:prstGeom prst="rect">
            <a:avLst/>
          </a:prstGeom>
        </p:spPr>
      </p:pic>
    </p:spTree>
    <p:extLst>
      <p:ext uri="{BB962C8B-B14F-4D97-AF65-F5344CB8AC3E}">
        <p14:creationId xmlns:p14="http://schemas.microsoft.com/office/powerpoint/2010/main" val="916150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F1CDC-43F0-457D-8ED6-829D730A5EE1}"/>
              </a:ext>
            </a:extLst>
          </p:cNvPr>
          <p:cNvSpPr>
            <a:spLocks noGrp="1"/>
          </p:cNvSpPr>
          <p:nvPr>
            <p:ph type="title"/>
          </p:nvPr>
        </p:nvSpPr>
        <p:spPr/>
        <p:txBody>
          <a:bodyPr>
            <a:normAutofit fontScale="90000"/>
          </a:bodyPr>
          <a:lstStyle/>
          <a:p>
            <a:r>
              <a:rPr lang="en-US" dirty="0"/>
              <a:t>State Report: Georgia</a:t>
            </a:r>
          </a:p>
        </p:txBody>
      </p:sp>
      <p:sp>
        <p:nvSpPr>
          <p:cNvPr id="4" name="Slide Number Placeholder 3">
            <a:extLst>
              <a:ext uri="{FF2B5EF4-FFF2-40B4-BE49-F238E27FC236}">
                <a16:creationId xmlns:a16="http://schemas.microsoft.com/office/drawing/2014/main" id="{B9056446-43D3-440B-9531-00A3C1948C88}"/>
              </a:ext>
            </a:extLst>
          </p:cNvPr>
          <p:cNvSpPr>
            <a:spLocks noGrp="1"/>
          </p:cNvSpPr>
          <p:nvPr>
            <p:ph type="sldNum" sz="quarter" idx="11"/>
          </p:nvPr>
        </p:nvSpPr>
        <p:spPr/>
        <p:txBody>
          <a:bodyPr/>
          <a:lstStyle/>
          <a:p>
            <a:fld id="{B044159E-D75D-1D4C-AB47-8DAEB39BDE1C}" type="slidenum">
              <a:rPr lang="en-US" smtClean="0"/>
              <a:pPr/>
              <a:t>35</a:t>
            </a:fld>
            <a:endParaRPr lang="en-US" dirty="0"/>
          </a:p>
        </p:txBody>
      </p:sp>
      <p:pic>
        <p:nvPicPr>
          <p:cNvPr id="6" name="Picture 5" descr="screenshot of the Georgia home page">
            <a:extLst>
              <a:ext uri="{FF2B5EF4-FFF2-40B4-BE49-F238E27FC236}">
                <a16:creationId xmlns:a16="http://schemas.microsoft.com/office/drawing/2014/main" id="{E3AA824E-E18A-4900-9FE1-1082E9E1ADC1}"/>
              </a:ext>
            </a:extLst>
          </p:cNvPr>
          <p:cNvPicPr>
            <a:picLocks noChangeAspect="1"/>
          </p:cNvPicPr>
          <p:nvPr/>
        </p:nvPicPr>
        <p:blipFill>
          <a:blip r:embed="rId3"/>
          <a:stretch>
            <a:fillRect/>
          </a:stretch>
        </p:blipFill>
        <p:spPr>
          <a:xfrm>
            <a:off x="1601189" y="873940"/>
            <a:ext cx="8989621" cy="5056662"/>
          </a:xfrm>
          <a:prstGeom prst="rect">
            <a:avLst/>
          </a:prstGeom>
          <a:ln>
            <a:solidFill>
              <a:schemeClr val="accent2"/>
            </a:solidFill>
          </a:ln>
        </p:spPr>
      </p:pic>
    </p:spTree>
    <p:extLst>
      <p:ext uri="{BB962C8B-B14F-4D97-AF65-F5344CB8AC3E}">
        <p14:creationId xmlns:p14="http://schemas.microsoft.com/office/powerpoint/2010/main" val="38957245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9879-B8C4-430F-A77D-B1C12BCADBBA}"/>
              </a:ext>
            </a:extLst>
          </p:cNvPr>
          <p:cNvSpPr>
            <a:spLocks noGrp="1"/>
          </p:cNvSpPr>
          <p:nvPr>
            <p:ph type="title"/>
          </p:nvPr>
        </p:nvSpPr>
        <p:spPr/>
        <p:txBody>
          <a:bodyPr>
            <a:normAutofit fontScale="90000"/>
          </a:bodyPr>
          <a:lstStyle/>
          <a:p>
            <a:r>
              <a:rPr lang="en-US" dirty="0"/>
              <a:t>State Report: Georgia </a:t>
            </a:r>
          </a:p>
        </p:txBody>
      </p:sp>
      <p:sp>
        <p:nvSpPr>
          <p:cNvPr id="4" name="Slide Number Placeholder 3">
            <a:extLst>
              <a:ext uri="{FF2B5EF4-FFF2-40B4-BE49-F238E27FC236}">
                <a16:creationId xmlns:a16="http://schemas.microsoft.com/office/drawing/2014/main" id="{FA752E10-05D9-4A10-AC7A-63E201911FC1}"/>
              </a:ext>
            </a:extLst>
          </p:cNvPr>
          <p:cNvSpPr>
            <a:spLocks noGrp="1"/>
          </p:cNvSpPr>
          <p:nvPr>
            <p:ph type="sldNum" sz="quarter" idx="11"/>
          </p:nvPr>
        </p:nvSpPr>
        <p:spPr/>
        <p:txBody>
          <a:bodyPr/>
          <a:lstStyle/>
          <a:p>
            <a:fld id="{B044159E-D75D-1D4C-AB47-8DAEB39BDE1C}" type="slidenum">
              <a:rPr lang="en-US" smtClean="0"/>
              <a:pPr/>
              <a:t>36</a:t>
            </a:fld>
            <a:endParaRPr lang="en-US" dirty="0"/>
          </a:p>
        </p:txBody>
      </p:sp>
      <p:pic>
        <p:nvPicPr>
          <p:cNvPr id="6" name="Picture 5" descr="screenshot of the bottom of the Georgia home page">
            <a:extLst>
              <a:ext uri="{FF2B5EF4-FFF2-40B4-BE49-F238E27FC236}">
                <a16:creationId xmlns:a16="http://schemas.microsoft.com/office/drawing/2014/main" id="{8866F065-8480-4CDE-A879-97373425F4A6}"/>
              </a:ext>
            </a:extLst>
          </p:cNvPr>
          <p:cNvPicPr>
            <a:picLocks noChangeAspect="1"/>
          </p:cNvPicPr>
          <p:nvPr/>
        </p:nvPicPr>
        <p:blipFill>
          <a:blip r:embed="rId3"/>
          <a:stretch>
            <a:fillRect/>
          </a:stretch>
        </p:blipFill>
        <p:spPr>
          <a:xfrm>
            <a:off x="1831439" y="1030184"/>
            <a:ext cx="8529122" cy="4797631"/>
          </a:xfrm>
          <a:prstGeom prst="rect">
            <a:avLst/>
          </a:prstGeom>
          <a:ln>
            <a:solidFill>
              <a:schemeClr val="accent2"/>
            </a:solidFill>
          </a:ln>
        </p:spPr>
      </p:pic>
    </p:spTree>
    <p:extLst>
      <p:ext uri="{BB962C8B-B14F-4D97-AF65-F5344CB8AC3E}">
        <p14:creationId xmlns:p14="http://schemas.microsoft.com/office/powerpoint/2010/main" val="1051910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347F-1165-4EA6-A336-F9E4C74AEC7F}"/>
              </a:ext>
            </a:extLst>
          </p:cNvPr>
          <p:cNvSpPr>
            <a:spLocks noGrp="1"/>
          </p:cNvSpPr>
          <p:nvPr>
            <p:ph type="title"/>
          </p:nvPr>
        </p:nvSpPr>
        <p:spPr/>
        <p:txBody>
          <a:bodyPr>
            <a:normAutofit fontScale="90000"/>
          </a:bodyPr>
          <a:lstStyle/>
          <a:p>
            <a:r>
              <a:rPr lang="en-US" dirty="0"/>
              <a:t>Teaching Resources</a:t>
            </a:r>
          </a:p>
        </p:txBody>
      </p:sp>
      <p:sp>
        <p:nvSpPr>
          <p:cNvPr id="4" name="Slide Number Placeholder 3">
            <a:extLst>
              <a:ext uri="{FF2B5EF4-FFF2-40B4-BE49-F238E27FC236}">
                <a16:creationId xmlns:a16="http://schemas.microsoft.com/office/drawing/2014/main" id="{E92A4EA2-E6B5-463D-9F47-0C96AEBE2856}"/>
              </a:ext>
            </a:extLst>
          </p:cNvPr>
          <p:cNvSpPr>
            <a:spLocks noGrp="1"/>
          </p:cNvSpPr>
          <p:nvPr>
            <p:ph type="sldNum" sz="quarter" idx="11"/>
          </p:nvPr>
        </p:nvSpPr>
        <p:spPr/>
        <p:txBody>
          <a:bodyPr/>
          <a:lstStyle/>
          <a:p>
            <a:fld id="{B044159E-D75D-1D4C-AB47-8DAEB39BDE1C}" type="slidenum">
              <a:rPr lang="en-US" smtClean="0"/>
              <a:pPr/>
              <a:t>37</a:t>
            </a:fld>
            <a:endParaRPr lang="en-US" dirty="0"/>
          </a:p>
        </p:txBody>
      </p:sp>
      <p:pic>
        <p:nvPicPr>
          <p:cNvPr id="6" name="Picture 5" descr="red oval outlining the Teaching Activities link on the right side of the India home page">
            <a:extLst>
              <a:ext uri="{FF2B5EF4-FFF2-40B4-BE49-F238E27FC236}">
                <a16:creationId xmlns:a16="http://schemas.microsoft.com/office/drawing/2014/main" id="{14E2757B-EE0B-41C4-A493-C734C8FFD5D9}"/>
              </a:ext>
            </a:extLst>
          </p:cNvPr>
          <p:cNvPicPr>
            <a:picLocks noChangeAspect="1"/>
          </p:cNvPicPr>
          <p:nvPr/>
        </p:nvPicPr>
        <p:blipFill>
          <a:blip r:embed="rId3"/>
          <a:stretch>
            <a:fillRect/>
          </a:stretch>
        </p:blipFill>
        <p:spPr>
          <a:xfrm>
            <a:off x="1683657" y="1175657"/>
            <a:ext cx="8824686" cy="4963886"/>
          </a:xfrm>
          <a:prstGeom prst="rect">
            <a:avLst/>
          </a:prstGeom>
          <a:ln>
            <a:solidFill>
              <a:schemeClr val="accent2"/>
            </a:solidFill>
          </a:ln>
        </p:spPr>
      </p:pic>
      <p:sp>
        <p:nvSpPr>
          <p:cNvPr id="7" name="Oval 6" descr="red oval outlining the teaching activities link on the right side of the India home page">
            <a:extLst>
              <a:ext uri="{FF2B5EF4-FFF2-40B4-BE49-F238E27FC236}">
                <a16:creationId xmlns:a16="http://schemas.microsoft.com/office/drawing/2014/main" id="{714669FF-3FEE-4033-B270-B590365882D5}"/>
              </a:ext>
            </a:extLst>
          </p:cNvPr>
          <p:cNvSpPr/>
          <p:nvPr/>
        </p:nvSpPr>
        <p:spPr>
          <a:xfrm>
            <a:off x="8679133" y="1967808"/>
            <a:ext cx="1573901" cy="5497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2127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6779-CA40-43FE-9DF7-9A6B41CA6F29}"/>
              </a:ext>
            </a:extLst>
          </p:cNvPr>
          <p:cNvSpPr>
            <a:spLocks noGrp="1"/>
          </p:cNvSpPr>
          <p:nvPr>
            <p:ph type="title"/>
          </p:nvPr>
        </p:nvSpPr>
        <p:spPr/>
        <p:txBody>
          <a:bodyPr>
            <a:normAutofit fontScale="90000"/>
          </a:bodyPr>
          <a:lstStyle/>
          <a:p>
            <a:r>
              <a:rPr lang="en-US" dirty="0"/>
              <a:t>Teaching Activities</a:t>
            </a:r>
          </a:p>
        </p:txBody>
      </p:sp>
      <p:sp>
        <p:nvSpPr>
          <p:cNvPr id="4" name="Slide Number Placeholder 3">
            <a:extLst>
              <a:ext uri="{FF2B5EF4-FFF2-40B4-BE49-F238E27FC236}">
                <a16:creationId xmlns:a16="http://schemas.microsoft.com/office/drawing/2014/main" id="{8A8D5661-B467-40BA-880A-02066C529570}"/>
              </a:ext>
            </a:extLst>
          </p:cNvPr>
          <p:cNvSpPr>
            <a:spLocks noGrp="1"/>
          </p:cNvSpPr>
          <p:nvPr>
            <p:ph type="sldNum" sz="quarter" idx="11"/>
          </p:nvPr>
        </p:nvSpPr>
        <p:spPr/>
        <p:txBody>
          <a:bodyPr/>
          <a:lstStyle/>
          <a:p>
            <a:fld id="{B044159E-D75D-1D4C-AB47-8DAEB39BDE1C}" type="slidenum">
              <a:rPr lang="en-US" sz="1000" smtClean="0"/>
              <a:pPr/>
              <a:t>38</a:t>
            </a:fld>
            <a:endParaRPr lang="en-US" sz="1000" dirty="0"/>
          </a:p>
        </p:txBody>
      </p:sp>
      <p:pic>
        <p:nvPicPr>
          <p:cNvPr id="6" name="Picture 5" descr="screenshot of the Teaching Activities PDF">
            <a:extLst>
              <a:ext uri="{FF2B5EF4-FFF2-40B4-BE49-F238E27FC236}">
                <a16:creationId xmlns:a16="http://schemas.microsoft.com/office/drawing/2014/main" id="{F71828F9-25FC-4613-A3E1-C760F0B5BE38}"/>
              </a:ext>
            </a:extLst>
          </p:cNvPr>
          <p:cNvPicPr>
            <a:picLocks noChangeAspect="1"/>
          </p:cNvPicPr>
          <p:nvPr/>
        </p:nvPicPr>
        <p:blipFill>
          <a:blip r:embed="rId3"/>
          <a:stretch>
            <a:fillRect/>
          </a:stretch>
        </p:blipFill>
        <p:spPr>
          <a:xfrm>
            <a:off x="1677509" y="1053935"/>
            <a:ext cx="8836981" cy="4970802"/>
          </a:xfrm>
          <a:prstGeom prst="rect">
            <a:avLst/>
          </a:prstGeom>
          <a:ln>
            <a:solidFill>
              <a:schemeClr val="accent2"/>
            </a:solidFill>
          </a:ln>
        </p:spPr>
      </p:pic>
    </p:spTree>
    <p:extLst>
      <p:ext uri="{BB962C8B-B14F-4D97-AF65-F5344CB8AC3E}">
        <p14:creationId xmlns:p14="http://schemas.microsoft.com/office/powerpoint/2010/main" val="1461444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creenshot of the CultureGrams LibGuide">
            <a:extLst>
              <a:ext uri="{FF2B5EF4-FFF2-40B4-BE49-F238E27FC236}">
                <a16:creationId xmlns:a16="http://schemas.microsoft.com/office/drawing/2014/main" id="{573BC2C6-E0AE-4ADB-938E-405D3FC73551}"/>
              </a:ext>
            </a:extLst>
          </p:cNvPr>
          <p:cNvPicPr>
            <a:picLocks noChangeAspect="1"/>
          </p:cNvPicPr>
          <p:nvPr/>
        </p:nvPicPr>
        <p:blipFill>
          <a:blip r:embed="rId3"/>
          <a:srcRect/>
          <a:stretch/>
        </p:blipFill>
        <p:spPr>
          <a:xfrm>
            <a:off x="979323" y="1400317"/>
            <a:ext cx="4709634" cy="2945179"/>
          </a:xfrm>
          <a:prstGeom prst="rect">
            <a:avLst/>
          </a:prstGeom>
          <a:ln>
            <a:solidFill>
              <a:schemeClr val="accent2"/>
            </a:solidFill>
          </a:ln>
        </p:spPr>
      </p:pic>
      <p:pic>
        <p:nvPicPr>
          <p:cNvPr id="12" name="Picture 11" descr="screenshot of the K-12 Education Coursepack LibGuide">
            <a:extLst>
              <a:ext uri="{FF2B5EF4-FFF2-40B4-BE49-F238E27FC236}">
                <a16:creationId xmlns:a16="http://schemas.microsoft.com/office/drawing/2014/main" id="{C353F7A8-7E28-48BB-A7BD-E5B923999477}"/>
              </a:ext>
            </a:extLst>
          </p:cNvPr>
          <p:cNvPicPr>
            <a:picLocks noChangeAspect="1"/>
          </p:cNvPicPr>
          <p:nvPr/>
        </p:nvPicPr>
        <p:blipFill>
          <a:blip r:embed="rId4"/>
          <a:stretch>
            <a:fillRect/>
          </a:stretch>
        </p:blipFill>
        <p:spPr>
          <a:xfrm>
            <a:off x="6503044" y="1400317"/>
            <a:ext cx="4604199" cy="2945179"/>
          </a:xfrm>
          <a:prstGeom prst="rect">
            <a:avLst/>
          </a:prstGeom>
          <a:ln>
            <a:solidFill>
              <a:schemeClr val="accent2"/>
            </a:solidFill>
          </a:ln>
        </p:spPr>
      </p:pic>
      <p:sp>
        <p:nvSpPr>
          <p:cNvPr id="13" name="TextBox 12">
            <a:extLst>
              <a:ext uri="{FF2B5EF4-FFF2-40B4-BE49-F238E27FC236}">
                <a16:creationId xmlns:a16="http://schemas.microsoft.com/office/drawing/2014/main" id="{106E80A3-2494-4782-B8A7-D23B072EEA3B}"/>
              </a:ext>
            </a:extLst>
          </p:cNvPr>
          <p:cNvSpPr txBox="1"/>
          <p:nvPr/>
        </p:nvSpPr>
        <p:spPr>
          <a:xfrm>
            <a:off x="1740989" y="4857518"/>
            <a:ext cx="3291736" cy="830997"/>
          </a:xfrm>
          <a:prstGeom prst="rect">
            <a:avLst/>
          </a:prstGeom>
          <a:noFill/>
        </p:spPr>
        <p:txBody>
          <a:bodyPr wrap="square" rtlCol="0">
            <a:spAutoFit/>
          </a:bodyPr>
          <a:lstStyle/>
          <a:p>
            <a:pPr algn="ctr"/>
            <a:r>
              <a:rPr lang="en-US" sz="2400" dirty="0">
                <a:hlinkClick r:id="rId5"/>
              </a:rPr>
              <a:t>Home - CultureGrams - </a:t>
            </a:r>
            <a:r>
              <a:rPr lang="en-US" sz="2400" dirty="0" err="1">
                <a:hlinkClick r:id="rId5"/>
              </a:rPr>
              <a:t>LibGuides</a:t>
            </a:r>
            <a:r>
              <a:rPr lang="en-US" sz="2400" dirty="0">
                <a:hlinkClick r:id="rId5"/>
              </a:rPr>
              <a:t> at ProQuest</a:t>
            </a:r>
            <a:endParaRPr lang="en-US" sz="2400" dirty="0"/>
          </a:p>
        </p:txBody>
      </p:sp>
      <p:sp>
        <p:nvSpPr>
          <p:cNvPr id="14" name="TextBox 13">
            <a:extLst>
              <a:ext uri="{FF2B5EF4-FFF2-40B4-BE49-F238E27FC236}">
                <a16:creationId xmlns:a16="http://schemas.microsoft.com/office/drawing/2014/main" id="{A7FDFEC4-779A-47D7-908E-65F47A695668}"/>
              </a:ext>
            </a:extLst>
          </p:cNvPr>
          <p:cNvSpPr txBox="1"/>
          <p:nvPr/>
        </p:nvSpPr>
        <p:spPr>
          <a:xfrm>
            <a:off x="6932713" y="4857518"/>
            <a:ext cx="3800273" cy="1200329"/>
          </a:xfrm>
          <a:prstGeom prst="rect">
            <a:avLst/>
          </a:prstGeom>
          <a:noFill/>
        </p:spPr>
        <p:txBody>
          <a:bodyPr wrap="square" rtlCol="0">
            <a:spAutoFit/>
          </a:bodyPr>
          <a:lstStyle/>
          <a:p>
            <a:pPr algn="ctr"/>
            <a:r>
              <a:rPr lang="en-US" sz="2400" dirty="0">
                <a:hlinkClick r:id="rId6"/>
              </a:rPr>
              <a:t>Home - K-12 Education </a:t>
            </a:r>
            <a:r>
              <a:rPr lang="en-US" sz="2400" dirty="0" err="1">
                <a:hlinkClick r:id="rId6"/>
              </a:rPr>
              <a:t>Coursepack</a:t>
            </a:r>
            <a:r>
              <a:rPr lang="en-US" sz="2400" dirty="0">
                <a:hlinkClick r:id="rId6"/>
              </a:rPr>
              <a:t> - </a:t>
            </a:r>
            <a:r>
              <a:rPr lang="en-US" sz="2400" dirty="0" err="1">
                <a:hlinkClick r:id="rId6"/>
              </a:rPr>
              <a:t>LibGuides</a:t>
            </a:r>
            <a:r>
              <a:rPr lang="en-US" sz="2400" dirty="0">
                <a:hlinkClick r:id="rId6"/>
              </a:rPr>
              <a:t> at ProQuest</a:t>
            </a:r>
            <a:endParaRPr lang="en-US" sz="2400" dirty="0"/>
          </a:p>
        </p:txBody>
      </p:sp>
      <p:sp>
        <p:nvSpPr>
          <p:cNvPr id="2" name="TextBox 1">
            <a:extLst>
              <a:ext uri="{FF2B5EF4-FFF2-40B4-BE49-F238E27FC236}">
                <a16:creationId xmlns:a16="http://schemas.microsoft.com/office/drawing/2014/main" id="{6CB1A0E0-CEA4-4331-9D1D-5A5EAB5A4C93}"/>
              </a:ext>
            </a:extLst>
          </p:cNvPr>
          <p:cNvSpPr txBox="1"/>
          <p:nvPr/>
        </p:nvSpPr>
        <p:spPr>
          <a:xfrm>
            <a:off x="11840901" y="6528122"/>
            <a:ext cx="349575" cy="246221"/>
          </a:xfrm>
          <a:prstGeom prst="rect">
            <a:avLst/>
          </a:prstGeom>
          <a:noFill/>
        </p:spPr>
        <p:txBody>
          <a:bodyPr wrap="square" rtlCol="0">
            <a:spAutoFit/>
          </a:bodyPr>
          <a:lstStyle/>
          <a:p>
            <a:r>
              <a:rPr lang="en-US" sz="1000" dirty="0">
                <a:latin typeface="Avenir Next" panose="020B0503020202020204"/>
              </a:rPr>
              <a:t>36</a:t>
            </a:r>
          </a:p>
        </p:txBody>
      </p:sp>
      <p:sp>
        <p:nvSpPr>
          <p:cNvPr id="3" name="Title 2">
            <a:extLst>
              <a:ext uri="{FF2B5EF4-FFF2-40B4-BE49-F238E27FC236}">
                <a16:creationId xmlns:a16="http://schemas.microsoft.com/office/drawing/2014/main" id="{639900F9-B8B6-6D66-F755-791A173C75FF}"/>
              </a:ext>
            </a:extLst>
          </p:cNvPr>
          <p:cNvSpPr>
            <a:spLocks noGrp="1"/>
          </p:cNvSpPr>
          <p:nvPr>
            <p:ph type="title"/>
          </p:nvPr>
        </p:nvSpPr>
        <p:spPr/>
        <p:txBody>
          <a:bodyPr/>
          <a:lstStyle/>
          <a:p>
            <a:r>
              <a:rPr lang="en-US" dirty="0"/>
              <a:t>Additional Resources</a:t>
            </a:r>
          </a:p>
        </p:txBody>
      </p:sp>
    </p:spTree>
    <p:extLst>
      <p:ext uri="{BB962C8B-B14F-4D97-AF65-F5344CB8AC3E}">
        <p14:creationId xmlns:p14="http://schemas.microsoft.com/office/powerpoint/2010/main" val="2811224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9060-6DF3-499A-997E-188997511294}"/>
              </a:ext>
            </a:extLst>
          </p:cNvPr>
          <p:cNvSpPr>
            <a:spLocks noGrp="1"/>
          </p:cNvSpPr>
          <p:nvPr>
            <p:ph type="title"/>
          </p:nvPr>
        </p:nvSpPr>
        <p:spPr/>
        <p:txBody>
          <a:bodyPr>
            <a:normAutofit fontScale="90000"/>
          </a:bodyPr>
          <a:lstStyle/>
          <a:p>
            <a:r>
              <a:rPr lang="en-US" dirty="0"/>
              <a:t>Landing Page</a:t>
            </a:r>
          </a:p>
        </p:txBody>
      </p:sp>
      <p:sp>
        <p:nvSpPr>
          <p:cNvPr id="4" name="Slide Number Placeholder 3">
            <a:extLst>
              <a:ext uri="{FF2B5EF4-FFF2-40B4-BE49-F238E27FC236}">
                <a16:creationId xmlns:a16="http://schemas.microsoft.com/office/drawing/2014/main" id="{58E40128-20FD-451B-9143-F462021A9720}"/>
              </a:ext>
            </a:extLst>
          </p:cNvPr>
          <p:cNvSpPr>
            <a:spLocks noGrp="1"/>
          </p:cNvSpPr>
          <p:nvPr>
            <p:ph type="sldNum" sz="quarter" idx="11"/>
          </p:nvPr>
        </p:nvSpPr>
        <p:spPr/>
        <p:txBody>
          <a:bodyPr/>
          <a:lstStyle/>
          <a:p>
            <a:fld id="{B044159E-D75D-1D4C-AB47-8DAEB39BDE1C}" type="slidenum">
              <a:rPr lang="en-US" smtClean="0"/>
              <a:pPr/>
              <a:t>4</a:t>
            </a:fld>
            <a:endParaRPr lang="en-US" dirty="0"/>
          </a:p>
        </p:txBody>
      </p:sp>
      <p:pic>
        <p:nvPicPr>
          <p:cNvPr id="6" name="Picture 5" descr="screenshot of CultureGrams homepage, showing all 4 editions">
            <a:extLst>
              <a:ext uri="{FF2B5EF4-FFF2-40B4-BE49-F238E27FC236}">
                <a16:creationId xmlns:a16="http://schemas.microsoft.com/office/drawing/2014/main" id="{B77C07EF-37B6-40B2-9286-F66115F17F11}"/>
              </a:ext>
            </a:extLst>
          </p:cNvPr>
          <p:cNvPicPr>
            <a:picLocks noChangeAspect="1"/>
          </p:cNvPicPr>
          <p:nvPr/>
        </p:nvPicPr>
        <p:blipFill>
          <a:blip r:embed="rId3"/>
          <a:stretch>
            <a:fillRect/>
          </a:stretch>
        </p:blipFill>
        <p:spPr>
          <a:xfrm>
            <a:off x="1464623" y="1025328"/>
            <a:ext cx="9262753" cy="5210298"/>
          </a:xfrm>
          <a:prstGeom prst="rect">
            <a:avLst/>
          </a:prstGeom>
        </p:spPr>
      </p:pic>
      <p:sp>
        <p:nvSpPr>
          <p:cNvPr id="5" name="Flowchart: Connector 4">
            <a:extLst>
              <a:ext uri="{FF2B5EF4-FFF2-40B4-BE49-F238E27FC236}">
                <a16:creationId xmlns:a16="http://schemas.microsoft.com/office/drawing/2014/main" id="{431435F5-6A1D-4C2E-B938-B559D0EF5107}"/>
              </a:ext>
            </a:extLst>
          </p:cNvPr>
          <p:cNvSpPr>
            <a:spLocks noChangeAspect="1"/>
          </p:cNvSpPr>
          <p:nvPr/>
        </p:nvSpPr>
        <p:spPr>
          <a:xfrm>
            <a:off x="2777271" y="2175141"/>
            <a:ext cx="1006046" cy="83590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MS</a:t>
            </a:r>
          </a:p>
          <a:p>
            <a:pPr algn="ctr"/>
            <a:r>
              <a:rPr lang="en-US" dirty="0"/>
              <a:t>HS</a:t>
            </a:r>
          </a:p>
        </p:txBody>
      </p:sp>
      <p:sp>
        <p:nvSpPr>
          <p:cNvPr id="7" name="Flowchart: Connector 6">
            <a:extLst>
              <a:ext uri="{FF2B5EF4-FFF2-40B4-BE49-F238E27FC236}">
                <a16:creationId xmlns:a16="http://schemas.microsoft.com/office/drawing/2014/main" id="{0CBF50ED-094A-48BF-9470-E598F8A73192}"/>
              </a:ext>
            </a:extLst>
          </p:cNvPr>
          <p:cNvSpPr>
            <a:spLocks noChangeAspect="1"/>
          </p:cNvSpPr>
          <p:nvPr/>
        </p:nvSpPr>
        <p:spPr>
          <a:xfrm>
            <a:off x="7292403" y="2175141"/>
            <a:ext cx="1006046" cy="835906"/>
          </a:xfrm>
          <a:prstGeom prst="flowChartConnector">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 MS</a:t>
            </a:r>
          </a:p>
        </p:txBody>
      </p:sp>
      <p:sp>
        <p:nvSpPr>
          <p:cNvPr id="8" name="Flowchart: Connector 7">
            <a:extLst>
              <a:ext uri="{FF2B5EF4-FFF2-40B4-BE49-F238E27FC236}">
                <a16:creationId xmlns:a16="http://schemas.microsoft.com/office/drawing/2014/main" id="{C94CB4A6-0418-4301-83DA-C5B001577B82}"/>
              </a:ext>
            </a:extLst>
          </p:cNvPr>
          <p:cNvSpPr>
            <a:spLocks noChangeAspect="1"/>
          </p:cNvSpPr>
          <p:nvPr/>
        </p:nvSpPr>
        <p:spPr>
          <a:xfrm>
            <a:off x="7509515" y="4034727"/>
            <a:ext cx="1006046" cy="835906"/>
          </a:xfrm>
          <a:prstGeom prst="flowChartConnector">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 MS</a:t>
            </a:r>
          </a:p>
        </p:txBody>
      </p:sp>
      <p:sp>
        <p:nvSpPr>
          <p:cNvPr id="9" name="Flowchart: Connector 8">
            <a:extLst>
              <a:ext uri="{FF2B5EF4-FFF2-40B4-BE49-F238E27FC236}">
                <a16:creationId xmlns:a16="http://schemas.microsoft.com/office/drawing/2014/main" id="{52254340-DDE7-4F18-801A-DB1C407C2600}"/>
              </a:ext>
            </a:extLst>
          </p:cNvPr>
          <p:cNvSpPr>
            <a:spLocks noChangeAspect="1"/>
          </p:cNvSpPr>
          <p:nvPr/>
        </p:nvSpPr>
        <p:spPr>
          <a:xfrm>
            <a:off x="2777271" y="4034727"/>
            <a:ext cx="1006046" cy="835906"/>
          </a:xfrm>
          <a:prstGeom prst="flowChartConnector">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 MS</a:t>
            </a:r>
          </a:p>
        </p:txBody>
      </p:sp>
    </p:spTree>
    <p:extLst>
      <p:ext uri="{BB962C8B-B14F-4D97-AF65-F5344CB8AC3E}">
        <p14:creationId xmlns:p14="http://schemas.microsoft.com/office/powerpoint/2010/main" val="27596639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1554334-1E04-6B7D-3DA4-4546C61A42F2}"/>
              </a:ext>
            </a:extLst>
          </p:cNvPr>
          <p:cNvSpPr>
            <a:spLocks noGrp="1"/>
          </p:cNvSpPr>
          <p:nvPr>
            <p:ph type="body" sz="quarter" idx="13"/>
          </p:nvPr>
        </p:nvSpPr>
        <p:spPr>
          <a:xfrm>
            <a:off x="3359150" y="5060862"/>
            <a:ext cx="5473699" cy="252000"/>
          </a:xfrm>
        </p:spPr>
        <p:txBody>
          <a:bodyPr/>
          <a:lstStyle/>
          <a:p>
            <a:r>
              <a:rPr lang="en-US" sz="2800" b="1" dirty="0"/>
              <a:t>training@proquest.com</a:t>
            </a:r>
          </a:p>
        </p:txBody>
      </p:sp>
      <p:sp>
        <p:nvSpPr>
          <p:cNvPr id="5" name="Text Placeholder 4">
            <a:extLst>
              <a:ext uri="{FF2B5EF4-FFF2-40B4-BE49-F238E27FC236}">
                <a16:creationId xmlns:a16="http://schemas.microsoft.com/office/drawing/2014/main" id="{765E7447-15ED-0D6E-FDBC-8A17E8DC9AB2}"/>
              </a:ext>
            </a:extLst>
          </p:cNvPr>
          <p:cNvSpPr>
            <a:spLocks noGrp="1"/>
          </p:cNvSpPr>
          <p:nvPr>
            <p:ph type="title" idx="4294967295"/>
          </p:nvPr>
        </p:nvSpPr>
        <p:spPr>
          <a:xfrm>
            <a:off x="544512" y="2274888"/>
            <a:ext cx="11093450" cy="719138"/>
          </a:xfrm>
          <a:prstGeom prst="rect">
            <a:avLst/>
          </a:prstGeom>
          <a:noFill/>
          <a:ln>
            <a:noFill/>
            <a:prstDash/>
          </a:ln>
          <a:effectLst/>
        </p:spPr>
        <p:txBody>
          <a:bodyPr rot="0" spcFirstLastPara="0" vertOverflow="overflow" horzOverflow="overflow" vert="horz" wrap="square" lIns="0" tIns="3600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r>
              <a:rPr kumimoji="0" lang="en-US" sz="4400" b="0" i="0" u="none" strike="noStrike" kern="1200" cap="none" spc="0" normalizeH="0" baseline="0" noProof="0" dirty="0">
                <a:ln>
                  <a:noFill/>
                </a:ln>
                <a:solidFill>
                  <a:schemeClr val="bg1"/>
                </a:solidFill>
                <a:effectLst/>
                <a:uLnTx/>
                <a:uFillTx/>
                <a:latin typeface="+mj-lt"/>
                <a:ea typeface="+mn-ea"/>
                <a:cs typeface="+mn-cs"/>
              </a:rPr>
              <a:t>Thank you</a:t>
            </a:r>
          </a:p>
        </p:txBody>
      </p:sp>
      <p:sp>
        <p:nvSpPr>
          <p:cNvPr id="6" name="TextBox 5">
            <a:extLst>
              <a:ext uri="{FF2B5EF4-FFF2-40B4-BE49-F238E27FC236}">
                <a16:creationId xmlns:a16="http://schemas.microsoft.com/office/drawing/2014/main" id="{57F24641-54A2-8EE4-71A5-C05E4A3629D7}"/>
              </a:ext>
            </a:extLst>
          </p:cNvPr>
          <p:cNvSpPr txBox="1"/>
          <p:nvPr/>
        </p:nvSpPr>
        <p:spPr>
          <a:xfrm>
            <a:off x="3563937" y="3602788"/>
            <a:ext cx="5054600" cy="849312"/>
          </a:xfrm>
          <a:prstGeom prst="rect">
            <a:avLst/>
          </a:prstGeom>
          <a:noFill/>
          <a:ln>
            <a:noFill/>
          </a:ln>
        </p:spPr>
        <p:txBody>
          <a:bodyPr wrap="square" rtlCol="0">
            <a:noAutofit/>
          </a:bodyPr>
          <a:lstStyle/>
          <a:p>
            <a:pPr algn="ctr"/>
            <a:r>
              <a:rPr lang="en-US" sz="4400" dirty="0">
                <a:solidFill>
                  <a:schemeClr val="bg1"/>
                </a:solidFill>
                <a:latin typeface="+mj-lt"/>
              </a:rPr>
              <a:t>Questions</a:t>
            </a:r>
            <a:r>
              <a:rPr lang="en-US" sz="4400" dirty="0">
                <a:solidFill>
                  <a:schemeClr val="bg1"/>
                </a:solidFill>
              </a:rPr>
              <a:t>?</a:t>
            </a:r>
          </a:p>
        </p:txBody>
      </p:sp>
    </p:spTree>
    <p:extLst>
      <p:ext uri="{BB962C8B-B14F-4D97-AF65-F5344CB8AC3E}">
        <p14:creationId xmlns:p14="http://schemas.microsoft.com/office/powerpoint/2010/main" val="927690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52C8D0-01A8-EC15-B36F-1BC243D5B1FE}"/>
              </a:ext>
              <a:ext uri="{C183D7F6-B498-43B3-948B-1728B52AA6E4}">
                <adec:decorative xmlns:adec="http://schemas.microsoft.com/office/drawing/2017/decorative" val="1"/>
              </a:ext>
            </a:extLst>
          </p:cNvPr>
          <p:cNvPicPr>
            <a:picLocks noGrp="1" noChangeAspect="1"/>
          </p:cNvPicPr>
          <p:nvPr>
            <p:ph type="pic" sz="quarter" idx="21"/>
          </p:nvPr>
        </p:nvPicPr>
        <p:blipFill>
          <a:blip r:embed="rId2"/>
          <a:srcRect l="10437" r="10437"/>
          <a:stretch>
            <a:fillRect/>
          </a:stretch>
        </p:blipFill>
        <p:spPr/>
      </p:pic>
      <p:sp>
        <p:nvSpPr>
          <p:cNvPr id="4" name="Title 3">
            <a:extLst>
              <a:ext uri="{FF2B5EF4-FFF2-40B4-BE49-F238E27FC236}">
                <a16:creationId xmlns:a16="http://schemas.microsoft.com/office/drawing/2014/main" id="{504223B7-57E0-02BE-1ABA-61A4521A8D4B}"/>
              </a:ext>
            </a:extLst>
          </p:cNvPr>
          <p:cNvSpPr>
            <a:spLocks noGrp="1"/>
          </p:cNvSpPr>
          <p:nvPr>
            <p:ph type="title"/>
          </p:nvPr>
        </p:nvSpPr>
        <p:spPr>
          <a:xfrm>
            <a:off x="541339" y="3152775"/>
            <a:ext cx="4944964" cy="552450"/>
          </a:xfrm>
        </p:spPr>
        <p:txBody>
          <a:bodyPr/>
          <a:lstStyle/>
          <a:p>
            <a:r>
              <a:rPr lang="en-US" dirty="0"/>
              <a:t>World Edition</a:t>
            </a:r>
          </a:p>
        </p:txBody>
      </p:sp>
    </p:spTree>
    <p:extLst>
      <p:ext uri="{BB962C8B-B14F-4D97-AF65-F5344CB8AC3E}">
        <p14:creationId xmlns:p14="http://schemas.microsoft.com/office/powerpoint/2010/main" val="139543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B4342-FFB9-414E-8577-19951E7C9B43}"/>
              </a:ext>
            </a:extLst>
          </p:cNvPr>
          <p:cNvSpPr>
            <a:spLocks noGrp="1"/>
          </p:cNvSpPr>
          <p:nvPr>
            <p:ph type="title"/>
          </p:nvPr>
        </p:nvSpPr>
        <p:spPr/>
        <p:txBody>
          <a:bodyPr>
            <a:normAutofit fontScale="90000"/>
          </a:bodyPr>
          <a:lstStyle/>
          <a:p>
            <a:r>
              <a:rPr lang="en-US" dirty="0"/>
              <a:t>World Edition Landing Page</a:t>
            </a:r>
          </a:p>
        </p:txBody>
      </p:sp>
      <p:sp>
        <p:nvSpPr>
          <p:cNvPr id="4" name="Slide Number Placeholder 3">
            <a:extLst>
              <a:ext uri="{FF2B5EF4-FFF2-40B4-BE49-F238E27FC236}">
                <a16:creationId xmlns:a16="http://schemas.microsoft.com/office/drawing/2014/main" id="{2F9D9925-9C18-46CB-8185-5057A49582B1}"/>
              </a:ext>
            </a:extLst>
          </p:cNvPr>
          <p:cNvSpPr>
            <a:spLocks noGrp="1"/>
          </p:cNvSpPr>
          <p:nvPr>
            <p:ph type="sldNum" sz="quarter" idx="11"/>
          </p:nvPr>
        </p:nvSpPr>
        <p:spPr/>
        <p:txBody>
          <a:bodyPr/>
          <a:lstStyle/>
          <a:p>
            <a:fld id="{B044159E-D75D-1D4C-AB47-8DAEB39BDE1C}" type="slidenum">
              <a:rPr lang="en-US" smtClean="0"/>
              <a:pPr/>
              <a:t>6</a:t>
            </a:fld>
            <a:endParaRPr lang="en-US" dirty="0"/>
          </a:p>
        </p:txBody>
      </p:sp>
      <p:pic>
        <p:nvPicPr>
          <p:cNvPr id="6" name="Picture 5" descr="screenshot of world edition home page">
            <a:extLst>
              <a:ext uri="{FF2B5EF4-FFF2-40B4-BE49-F238E27FC236}">
                <a16:creationId xmlns:a16="http://schemas.microsoft.com/office/drawing/2014/main" id="{F8CD7A62-7823-45BC-8CD2-15765E08ACE6}"/>
              </a:ext>
            </a:extLst>
          </p:cNvPr>
          <p:cNvPicPr>
            <a:picLocks noChangeAspect="1"/>
          </p:cNvPicPr>
          <p:nvPr/>
        </p:nvPicPr>
        <p:blipFill>
          <a:blip r:embed="rId3"/>
          <a:stretch>
            <a:fillRect/>
          </a:stretch>
        </p:blipFill>
        <p:spPr>
          <a:xfrm>
            <a:off x="1385721" y="852161"/>
            <a:ext cx="9420558" cy="5299064"/>
          </a:xfrm>
          <a:prstGeom prst="rect">
            <a:avLst/>
          </a:prstGeom>
        </p:spPr>
      </p:pic>
      <p:sp>
        <p:nvSpPr>
          <p:cNvPr id="7" name="Rectangle 6" descr="box outlined in red around world map">
            <a:extLst>
              <a:ext uri="{FF2B5EF4-FFF2-40B4-BE49-F238E27FC236}">
                <a16:creationId xmlns:a16="http://schemas.microsoft.com/office/drawing/2014/main" id="{33BC7C86-3F09-4BD8-9C98-2602A8BD9EAF}"/>
              </a:ext>
            </a:extLst>
          </p:cNvPr>
          <p:cNvSpPr/>
          <p:nvPr/>
        </p:nvSpPr>
        <p:spPr>
          <a:xfrm>
            <a:off x="1496763" y="1886503"/>
            <a:ext cx="4132141" cy="241435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box outlined in red showing features at top of world edition home page">
            <a:extLst>
              <a:ext uri="{FF2B5EF4-FFF2-40B4-BE49-F238E27FC236}">
                <a16:creationId xmlns:a16="http://schemas.microsoft.com/office/drawing/2014/main" id="{86BCBF2C-E396-4928-9029-1F4E062A37C5}"/>
              </a:ext>
            </a:extLst>
          </p:cNvPr>
          <p:cNvSpPr/>
          <p:nvPr/>
        </p:nvSpPr>
        <p:spPr>
          <a:xfrm>
            <a:off x="1385721" y="1168095"/>
            <a:ext cx="5192448" cy="4869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red box outlining world edition tab and search bar at top of world edition home page">
            <a:extLst>
              <a:ext uri="{FF2B5EF4-FFF2-40B4-BE49-F238E27FC236}">
                <a16:creationId xmlns:a16="http://schemas.microsoft.com/office/drawing/2014/main" id="{34B8DC3D-4102-4235-8AAF-4C17600FABB4}"/>
              </a:ext>
            </a:extLst>
          </p:cNvPr>
          <p:cNvSpPr/>
          <p:nvPr/>
        </p:nvSpPr>
        <p:spPr>
          <a:xfrm>
            <a:off x="6739628" y="874255"/>
            <a:ext cx="4066651" cy="3117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858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5D644-757C-45E4-9DC3-FA3305289DB6}"/>
              </a:ext>
            </a:extLst>
          </p:cNvPr>
          <p:cNvSpPr>
            <a:spLocks noGrp="1"/>
          </p:cNvSpPr>
          <p:nvPr>
            <p:ph type="title"/>
          </p:nvPr>
        </p:nvSpPr>
        <p:spPr/>
        <p:txBody>
          <a:bodyPr>
            <a:normAutofit fontScale="90000"/>
          </a:bodyPr>
          <a:lstStyle/>
          <a:p>
            <a:r>
              <a:rPr lang="en-US" dirty="0"/>
              <a:t>Country Report: India</a:t>
            </a:r>
          </a:p>
        </p:txBody>
      </p:sp>
      <p:sp>
        <p:nvSpPr>
          <p:cNvPr id="4" name="Slide Number Placeholder 3">
            <a:extLst>
              <a:ext uri="{FF2B5EF4-FFF2-40B4-BE49-F238E27FC236}">
                <a16:creationId xmlns:a16="http://schemas.microsoft.com/office/drawing/2014/main" id="{5A9B430F-0048-486C-A86D-2D363FFD15BF}"/>
              </a:ext>
            </a:extLst>
          </p:cNvPr>
          <p:cNvSpPr>
            <a:spLocks noGrp="1"/>
          </p:cNvSpPr>
          <p:nvPr>
            <p:ph type="sldNum" sz="quarter" idx="11"/>
          </p:nvPr>
        </p:nvSpPr>
        <p:spPr/>
        <p:txBody>
          <a:bodyPr/>
          <a:lstStyle/>
          <a:p>
            <a:fld id="{B044159E-D75D-1D4C-AB47-8DAEB39BDE1C}" type="slidenum">
              <a:rPr lang="en-US" smtClean="0"/>
              <a:pPr/>
              <a:t>7</a:t>
            </a:fld>
            <a:endParaRPr lang="en-US" dirty="0"/>
          </a:p>
        </p:txBody>
      </p:sp>
      <p:pic>
        <p:nvPicPr>
          <p:cNvPr id="6" name="Picture 5" descr="screenshot of India home page">
            <a:extLst>
              <a:ext uri="{FF2B5EF4-FFF2-40B4-BE49-F238E27FC236}">
                <a16:creationId xmlns:a16="http://schemas.microsoft.com/office/drawing/2014/main" id="{548E6CAF-4ABD-4F1B-B56C-2F10F07EB6D4}"/>
              </a:ext>
            </a:extLst>
          </p:cNvPr>
          <p:cNvPicPr>
            <a:picLocks noChangeAspect="1"/>
          </p:cNvPicPr>
          <p:nvPr/>
        </p:nvPicPr>
        <p:blipFill>
          <a:blip r:embed="rId3"/>
          <a:stretch>
            <a:fillRect/>
          </a:stretch>
        </p:blipFill>
        <p:spPr>
          <a:xfrm>
            <a:off x="1805050" y="1223499"/>
            <a:ext cx="8581900" cy="4827319"/>
          </a:xfrm>
          <a:prstGeom prst="rect">
            <a:avLst/>
          </a:prstGeom>
          <a:ln>
            <a:solidFill>
              <a:schemeClr val="accent2"/>
            </a:solidFill>
          </a:ln>
        </p:spPr>
      </p:pic>
      <p:sp>
        <p:nvSpPr>
          <p:cNvPr id="8" name="Rectangle 7" descr="red box outlining cultural features on left side of India home page">
            <a:extLst>
              <a:ext uri="{FF2B5EF4-FFF2-40B4-BE49-F238E27FC236}">
                <a16:creationId xmlns:a16="http://schemas.microsoft.com/office/drawing/2014/main" id="{7122942D-3B95-4DF3-9528-C16E8AC2D517}"/>
              </a:ext>
            </a:extLst>
          </p:cNvPr>
          <p:cNvSpPr/>
          <p:nvPr/>
        </p:nvSpPr>
        <p:spPr>
          <a:xfrm>
            <a:off x="1739512" y="1318161"/>
            <a:ext cx="1514327" cy="474613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descr="red box outlining tools and more features on right side of India home page">
            <a:extLst>
              <a:ext uri="{FF2B5EF4-FFF2-40B4-BE49-F238E27FC236}">
                <a16:creationId xmlns:a16="http://schemas.microsoft.com/office/drawing/2014/main" id="{A92CFC56-2297-428B-B7E3-D2301BEF44C4}"/>
              </a:ext>
            </a:extLst>
          </p:cNvPr>
          <p:cNvSpPr/>
          <p:nvPr/>
        </p:nvSpPr>
        <p:spPr>
          <a:xfrm>
            <a:off x="8831809" y="1160130"/>
            <a:ext cx="1620679" cy="4991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red box outlining the translate and text to speech features at the top of India home page">
            <a:extLst>
              <a:ext uri="{FF2B5EF4-FFF2-40B4-BE49-F238E27FC236}">
                <a16:creationId xmlns:a16="http://schemas.microsoft.com/office/drawing/2014/main" id="{126E9F74-8AD5-4B36-9AC2-9DF8FA624123}"/>
              </a:ext>
            </a:extLst>
          </p:cNvPr>
          <p:cNvSpPr/>
          <p:nvPr/>
        </p:nvSpPr>
        <p:spPr>
          <a:xfrm rot="16200000">
            <a:off x="7420606" y="413460"/>
            <a:ext cx="664534" cy="21578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descr="red box outlining the image of the average person infographic on the India home page">
            <a:extLst>
              <a:ext uri="{FF2B5EF4-FFF2-40B4-BE49-F238E27FC236}">
                <a16:creationId xmlns:a16="http://schemas.microsoft.com/office/drawing/2014/main" id="{4A265498-589B-48DE-B37F-962F4427150F}"/>
              </a:ext>
            </a:extLst>
          </p:cNvPr>
          <p:cNvSpPr/>
          <p:nvPr/>
        </p:nvSpPr>
        <p:spPr>
          <a:xfrm rot="16200000">
            <a:off x="7068366" y="4616952"/>
            <a:ext cx="1648642" cy="127372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712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F519-DB61-41EF-9379-6C4CED30A556}"/>
              </a:ext>
            </a:extLst>
          </p:cNvPr>
          <p:cNvSpPr>
            <a:spLocks noGrp="1"/>
          </p:cNvSpPr>
          <p:nvPr>
            <p:ph type="title"/>
          </p:nvPr>
        </p:nvSpPr>
        <p:spPr/>
        <p:txBody>
          <a:bodyPr>
            <a:normAutofit fontScale="90000"/>
          </a:bodyPr>
          <a:lstStyle/>
          <a:p>
            <a:r>
              <a:rPr lang="en-US" dirty="0"/>
              <a:t>Infographic</a:t>
            </a:r>
          </a:p>
        </p:txBody>
      </p:sp>
      <p:sp>
        <p:nvSpPr>
          <p:cNvPr id="4" name="Slide Number Placeholder 3">
            <a:extLst>
              <a:ext uri="{FF2B5EF4-FFF2-40B4-BE49-F238E27FC236}">
                <a16:creationId xmlns:a16="http://schemas.microsoft.com/office/drawing/2014/main" id="{461857D9-AB5E-4BA4-8BB8-151F57F4465A}"/>
              </a:ext>
            </a:extLst>
          </p:cNvPr>
          <p:cNvSpPr>
            <a:spLocks noGrp="1"/>
          </p:cNvSpPr>
          <p:nvPr>
            <p:ph type="sldNum" sz="quarter" idx="11"/>
          </p:nvPr>
        </p:nvSpPr>
        <p:spPr/>
        <p:txBody>
          <a:bodyPr/>
          <a:lstStyle/>
          <a:p>
            <a:fld id="{B044159E-D75D-1D4C-AB47-8DAEB39BDE1C}" type="slidenum">
              <a:rPr lang="en-US" smtClean="0"/>
              <a:pPr/>
              <a:t>8</a:t>
            </a:fld>
            <a:endParaRPr lang="en-US" dirty="0"/>
          </a:p>
        </p:txBody>
      </p:sp>
      <p:pic>
        <p:nvPicPr>
          <p:cNvPr id="6" name="Picture 5" descr="screenshot of the average person infographic from the India home page">
            <a:extLst>
              <a:ext uri="{FF2B5EF4-FFF2-40B4-BE49-F238E27FC236}">
                <a16:creationId xmlns:a16="http://schemas.microsoft.com/office/drawing/2014/main" id="{568AA7D6-4CB4-4311-A284-AD3DF3C894F5}"/>
              </a:ext>
            </a:extLst>
          </p:cNvPr>
          <p:cNvPicPr>
            <a:picLocks noChangeAspect="1"/>
          </p:cNvPicPr>
          <p:nvPr/>
        </p:nvPicPr>
        <p:blipFill>
          <a:blip r:embed="rId3"/>
          <a:stretch>
            <a:fillRect/>
          </a:stretch>
        </p:blipFill>
        <p:spPr>
          <a:xfrm>
            <a:off x="2230582" y="1254702"/>
            <a:ext cx="7730836" cy="4348595"/>
          </a:xfrm>
          <a:prstGeom prst="rect">
            <a:avLst/>
          </a:prstGeom>
          <a:ln>
            <a:solidFill>
              <a:schemeClr val="accent2"/>
            </a:solidFill>
          </a:ln>
        </p:spPr>
      </p:pic>
    </p:spTree>
    <p:extLst>
      <p:ext uri="{BB962C8B-B14F-4D97-AF65-F5344CB8AC3E}">
        <p14:creationId xmlns:p14="http://schemas.microsoft.com/office/powerpoint/2010/main" val="4298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6347F-1165-4EA6-A336-F9E4C74AEC7F}"/>
              </a:ext>
            </a:extLst>
          </p:cNvPr>
          <p:cNvSpPr>
            <a:spLocks noGrp="1"/>
          </p:cNvSpPr>
          <p:nvPr>
            <p:ph type="title"/>
          </p:nvPr>
        </p:nvSpPr>
        <p:spPr/>
        <p:txBody>
          <a:bodyPr>
            <a:normAutofit fontScale="90000"/>
          </a:bodyPr>
          <a:lstStyle/>
          <a:p>
            <a:r>
              <a:rPr lang="en-US" dirty="0"/>
              <a:t>Country Report: India</a:t>
            </a:r>
          </a:p>
        </p:txBody>
      </p:sp>
      <p:sp>
        <p:nvSpPr>
          <p:cNvPr id="4" name="Slide Number Placeholder 3">
            <a:extLst>
              <a:ext uri="{FF2B5EF4-FFF2-40B4-BE49-F238E27FC236}">
                <a16:creationId xmlns:a16="http://schemas.microsoft.com/office/drawing/2014/main" id="{E92A4EA2-E6B5-463D-9F47-0C96AEBE2856}"/>
              </a:ext>
            </a:extLst>
          </p:cNvPr>
          <p:cNvSpPr>
            <a:spLocks noGrp="1"/>
          </p:cNvSpPr>
          <p:nvPr>
            <p:ph type="sldNum" sz="quarter" idx="11"/>
          </p:nvPr>
        </p:nvSpPr>
        <p:spPr/>
        <p:txBody>
          <a:bodyPr/>
          <a:lstStyle/>
          <a:p>
            <a:fld id="{B044159E-D75D-1D4C-AB47-8DAEB39BDE1C}" type="slidenum">
              <a:rPr lang="en-US" smtClean="0"/>
              <a:pPr/>
              <a:t>9</a:t>
            </a:fld>
            <a:endParaRPr lang="en-US" dirty="0"/>
          </a:p>
        </p:txBody>
      </p:sp>
      <p:pic>
        <p:nvPicPr>
          <p:cNvPr id="6" name="Picture 5" descr="screenshot of further down the India homepage, showing the image of the flag, official name, etc.">
            <a:extLst>
              <a:ext uri="{FF2B5EF4-FFF2-40B4-BE49-F238E27FC236}">
                <a16:creationId xmlns:a16="http://schemas.microsoft.com/office/drawing/2014/main" id="{14E2757B-EE0B-41C4-A493-C734C8FFD5D9}"/>
              </a:ext>
            </a:extLst>
          </p:cNvPr>
          <p:cNvPicPr>
            <a:picLocks noChangeAspect="1"/>
          </p:cNvPicPr>
          <p:nvPr/>
        </p:nvPicPr>
        <p:blipFill>
          <a:blip r:embed="rId3"/>
          <a:stretch>
            <a:fillRect/>
          </a:stretch>
        </p:blipFill>
        <p:spPr>
          <a:xfrm>
            <a:off x="2084779" y="1330036"/>
            <a:ext cx="8022441" cy="4512623"/>
          </a:xfrm>
          <a:prstGeom prst="rect">
            <a:avLst/>
          </a:prstGeom>
          <a:ln>
            <a:solidFill>
              <a:schemeClr val="accent2"/>
            </a:solidFill>
          </a:ln>
        </p:spPr>
      </p:pic>
    </p:spTree>
    <p:extLst>
      <p:ext uri="{BB962C8B-B14F-4D97-AF65-F5344CB8AC3E}">
        <p14:creationId xmlns:p14="http://schemas.microsoft.com/office/powerpoint/2010/main" val="2101461808"/>
      </p:ext>
    </p:extLst>
  </p:cSld>
  <p:clrMapOvr>
    <a:masterClrMapping/>
  </p:clrMapOvr>
</p:sld>
</file>

<file path=ppt/theme/theme1.xml><?xml version="1.0" encoding="utf-8"?>
<a:theme xmlns:a="http://schemas.openxmlformats.org/drawingml/2006/main" name="Title Layouts - Light">
  <a:themeElements>
    <a:clrScheme name="Custom 48">
      <a:dk1>
        <a:sysClr val="windowText" lastClr="000000"/>
      </a:dk1>
      <a:lt1>
        <a:sysClr val="window" lastClr="FFFFFF"/>
      </a:lt1>
      <a:dk2>
        <a:srgbClr val="2A2B2D"/>
      </a:dk2>
      <a:lt2>
        <a:srgbClr val="5E33BF"/>
      </a:lt2>
      <a:accent1>
        <a:srgbClr val="93FF9E"/>
      </a:accent1>
      <a:accent2>
        <a:srgbClr val="B175E1"/>
      </a:accent2>
      <a:accent3>
        <a:srgbClr val="F0FE4F"/>
      </a:accent3>
      <a:accent4>
        <a:srgbClr val="EA5564"/>
      </a:accent4>
      <a:accent5>
        <a:srgbClr val="18A381"/>
      </a:accent5>
      <a:accent6>
        <a:srgbClr val="5E33BF"/>
      </a:accent6>
      <a:hlink>
        <a:srgbClr val="000000"/>
      </a:hlink>
      <a:folHlink>
        <a:srgbClr val="EA5564"/>
      </a:folHlink>
    </a:clrScheme>
    <a:fontScheme name="Clarivate">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2"/>
          </a:solidFill>
        </a:ln>
      </a:spPr>
      <a:bodyPr wrap="square" rtlCol="0">
        <a:noAutofit/>
      </a:bodyPr>
      <a:lstStyle>
        <a:defPPr algn="l">
          <a:defRPr>
            <a:solidFill>
              <a:schemeClr val="tx1"/>
            </a:solidFill>
          </a:defRPr>
        </a:defPPr>
      </a:lstStyle>
    </a:spDef>
    <a:txDef>
      <a:spPr>
        <a:solidFill>
          <a:schemeClr val="bg1"/>
        </a:solidFill>
        <a:ln>
          <a:solidFill>
            <a:schemeClr val="accent2"/>
          </a:solidFill>
        </a:ln>
      </a:spPr>
      <a:bodyPr wrap="square" rtlCol="0">
        <a:noAutofit/>
      </a:bodyPr>
      <a:lstStyle>
        <a:defPPr algn="l">
          <a:defRPr dirty="0" err="1" smtClean="0"/>
        </a:defPPr>
      </a:lstStyle>
    </a:txDef>
  </a:objectDefaults>
  <a:extraClrSchemeLst/>
  <a:extLst>
    <a:ext uri="{05A4C25C-085E-4340-85A3-A5531E510DB2}">
      <thm15:themeFamily xmlns:thm15="http://schemas.microsoft.com/office/thememl/2012/main" name="Clarivate Template EXTENDED V13.pptx" id="{94F85648-5CC4-4711-8DE0-D0E6C3AC3E86}" vid="{B4979305-3193-4111-8FAB-2532C0C5D5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2D11FD1FAC0048AD62B5588E694EA2" ma:contentTypeVersion="12" ma:contentTypeDescription="Create a new document." ma:contentTypeScope="" ma:versionID="b1859365b8bc5d0611191422c4bd4c36">
  <xsd:schema xmlns:xsd="http://www.w3.org/2001/XMLSchema" xmlns:xs="http://www.w3.org/2001/XMLSchema" xmlns:p="http://schemas.microsoft.com/office/2006/metadata/properties" xmlns:ns1="226f688b-3abb-40a7-a628-e22e82daf9e5" xmlns:ns3="4f964b53-cc1b-4d92-99fd-493b914cac49" xmlns:ns4="fff3496f-86d4-4c57-a1ff-7ce7ea3173a3" targetNamespace="http://schemas.microsoft.com/office/2006/metadata/properties" ma:root="true" ma:fieldsID="bd8cc801b45bb1e91268157a06eb0111" ns1:_="" ns3:_="" ns4:_="">
    <xsd:import namespace="226f688b-3abb-40a7-a628-e22e82daf9e5"/>
    <xsd:import namespace="4f964b53-cc1b-4d92-99fd-493b914cac49"/>
    <xsd:import namespace="fff3496f-86d4-4c57-a1ff-7ce7ea3173a3"/>
    <xsd:element name="properties">
      <xsd:complexType>
        <xsd:sequence>
          <xsd:element name="documentManagement">
            <xsd:complexType>
              <xsd:all>
                <xsd:element ref="ns1:Seq" minOccurs="0"/>
                <xsd:element ref="ns1:Status" minOccurs="0"/>
                <xsd:element ref="ns1:LG_x0020_Asset_x0020_ID_x0023_" minOccurs="0"/>
                <xsd:element ref="ns1:MediaServiceMetadata" minOccurs="0"/>
                <xsd:element ref="ns1:MediaServiceFastMetadata" minOccurs="0"/>
                <xsd:element ref="ns1:MediaServiceDateTaken" minOccurs="0"/>
                <xsd:element ref="ns3:SharedWithUsers" minOccurs="0"/>
                <xsd:element ref="ns3:SharedWithDetails" minOccurs="0"/>
                <xsd:element ref="ns1:MediaServiceAutoKeyPoints" minOccurs="0"/>
                <xsd:element ref="ns1:MediaServiceKeyPoints" minOccurs="0"/>
                <xsd:element ref="ns4:MediaServiceAuto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6f688b-3abb-40a7-a628-e22e82daf9e5" elementFormDefault="qualified">
    <xsd:import namespace="http://schemas.microsoft.com/office/2006/documentManagement/types"/>
    <xsd:import namespace="http://schemas.microsoft.com/office/infopath/2007/PartnerControls"/>
    <xsd:element name="Seq" ma:index="0" nillable="true" ma:displayName="Seq" ma:decimals="1" ma:internalName="Seq">
      <xsd:simpleType>
        <xsd:restriction base="dms:Number"/>
      </xsd:simpleType>
    </xsd:element>
    <xsd:element name="Status" ma:index="3" nillable="true" ma:displayName="Status" ma:format="Dropdown" ma:internalName="Status">
      <xsd:simpleType>
        <xsd:restriction base="dms:Choice">
          <xsd:enumeration value="Material in Draft"/>
          <xsd:enumeration value="In Development"/>
          <xsd:enumeration value="Peer Review"/>
          <xsd:enumeration value="Final Version"/>
          <xsd:enumeration value="Live on LG"/>
          <xsd:enumeration value="Archived"/>
        </xsd:restriction>
      </xsd:simpleType>
    </xsd:element>
    <xsd:element name="LG_x0020_Asset_x0020_ID_x0023_" ma:index="4" nillable="true" ma:displayName="LG Asset ID#" ma:description="If the training resource (asset) is posted on a LibGuide, then that LibGuide Asset ID# from Spingshare should be added in the KMC and the Status of the resource must be changed to &quot;Live on LG&quot;." ma:internalName="LG_x0020_Asset_x0020_ID_x0023_">
      <xsd:simpleType>
        <xsd:restriction base="dms:Text">
          <xsd:maxLength value="15"/>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hidden="true" ma:internalName="MediaServiceKeyPoint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964b53-cc1b-4d92-99fd-493b914cac49" elementFormDefault="qualified">
    <xsd:import namespace="http://schemas.microsoft.com/office/2006/documentManagement/types"/>
    <xsd:import namespace="http://schemas.microsoft.com/office/infopath/2007/PartnerControls"/>
    <xsd:element name="SharedWithUsers" ma:index="13"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ff3496f-86d4-4c57-a1ff-7ce7ea3173a3" elementFormDefault="qualified">
    <xsd:import namespace="http://schemas.microsoft.com/office/2006/documentManagement/types"/>
    <xsd:import namespace="http://schemas.microsoft.com/office/infopath/2007/PartnerControls"/>
    <xsd:element name="MediaServiceAutoTags" ma:index="18" nillable="true" ma:displayName="Tags" ma:internalName="MediaServiceAutoTag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226f688b-3abb-40a7-a628-e22e82daf9e5">Live on LG</Status>
    <Seq xmlns="226f688b-3abb-40a7-a628-e22e82daf9e5" xsi:nil="true"/>
    <LG_x0020_Asset_x0020_ID_x0023_ xmlns="226f688b-3abb-40a7-a628-e22e82daf9e5">65931150</LG_x0020_Asset_x0020_ID_x0023_>
  </documentManagement>
</p:properties>
</file>

<file path=customXml/itemProps1.xml><?xml version="1.0" encoding="utf-8"?>
<ds:datastoreItem xmlns:ds="http://schemas.openxmlformats.org/officeDocument/2006/customXml" ds:itemID="{243C8532-F8C2-475B-AC83-0504E89504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6f688b-3abb-40a7-a628-e22e82daf9e5"/>
    <ds:schemaRef ds:uri="4f964b53-cc1b-4d92-99fd-493b914cac49"/>
    <ds:schemaRef ds:uri="fff3496f-86d4-4c57-a1ff-7ce7ea3173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872E64-E9F6-451A-9F4A-176E487B5CDB}">
  <ds:schemaRefs>
    <ds:schemaRef ds:uri="http://schemas.microsoft.com/sharepoint/v3/contenttype/forms"/>
  </ds:schemaRefs>
</ds:datastoreItem>
</file>

<file path=customXml/itemProps3.xml><?xml version="1.0" encoding="utf-8"?>
<ds:datastoreItem xmlns:ds="http://schemas.openxmlformats.org/officeDocument/2006/customXml" ds:itemID="{562581B6-B99C-457E-A89A-560E6CBF28E6}">
  <ds:schemaRefs>
    <ds:schemaRef ds:uri="226f688b-3abb-40a7-a628-e22e82daf9e5"/>
    <ds:schemaRef ds:uri="fff3496f-86d4-4c57-a1ff-7ce7ea3173a3"/>
    <ds:schemaRef ds:uri="http://schemas.microsoft.com/office/2006/metadata/properties"/>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http://www.w3.org/XML/1998/namespace"/>
    <ds:schemaRef ds:uri="http://schemas.openxmlformats.org/package/2006/metadata/core-properties"/>
    <ds:schemaRef ds:uri="4f964b53-cc1b-4d92-99fd-493b914cac49"/>
  </ds:schemaRefs>
</ds:datastoreItem>
</file>

<file path=docProps/app.xml><?xml version="1.0" encoding="utf-8"?>
<Properties xmlns="http://schemas.openxmlformats.org/officeDocument/2006/extended-properties" xmlns:vt="http://schemas.openxmlformats.org/officeDocument/2006/docPropsVTypes">
  <TotalTime>2566</TotalTime>
  <Words>2374</Words>
  <Application>Microsoft Office PowerPoint</Application>
  <PresentationFormat>Widescreen</PresentationFormat>
  <Paragraphs>161</Paragraphs>
  <Slides>40</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Avenir Next</vt:lpstr>
      <vt:lpstr>Avenir Next LT Pro</vt:lpstr>
      <vt:lpstr>Avenir Next LT Pro Demi</vt:lpstr>
      <vt:lpstr>Calibri</vt:lpstr>
      <vt:lpstr>Wingdings</vt:lpstr>
      <vt:lpstr>Title Layouts - Light</vt:lpstr>
      <vt:lpstr>CultureGrams 101: Discovering the World Around You</vt:lpstr>
      <vt:lpstr>Session Objectives</vt:lpstr>
      <vt:lpstr>CultureGrams Overview</vt:lpstr>
      <vt:lpstr>Landing Page</vt:lpstr>
      <vt:lpstr>World Edition</vt:lpstr>
      <vt:lpstr>World Edition Landing Page</vt:lpstr>
      <vt:lpstr>Country Report: India</vt:lpstr>
      <vt:lpstr>Infographic</vt:lpstr>
      <vt:lpstr>Country Report: India</vt:lpstr>
      <vt:lpstr>Country Report: India</vt:lpstr>
      <vt:lpstr>More Features</vt:lpstr>
      <vt:lpstr>Photo Gallery</vt:lpstr>
      <vt:lpstr>Photo View</vt:lpstr>
      <vt:lpstr>More Features</vt:lpstr>
      <vt:lpstr>Videos</vt:lpstr>
      <vt:lpstr>More Features</vt:lpstr>
      <vt:lpstr>Slideshows</vt:lpstr>
      <vt:lpstr>More Features</vt:lpstr>
      <vt:lpstr>Interviews</vt:lpstr>
      <vt:lpstr>More Features</vt:lpstr>
      <vt:lpstr>Famous People</vt:lpstr>
      <vt:lpstr>More Features</vt:lpstr>
      <vt:lpstr>Recipes</vt:lpstr>
      <vt:lpstr>Tools</vt:lpstr>
      <vt:lpstr>Graphs and Tables</vt:lpstr>
      <vt:lpstr>Cultural Content</vt:lpstr>
      <vt:lpstr>Personal Appearance</vt:lpstr>
      <vt:lpstr>Navigate to Kids Edition</vt:lpstr>
      <vt:lpstr>Kids Edition</vt:lpstr>
      <vt:lpstr>Kids Edition</vt:lpstr>
      <vt:lpstr>Kids Edition</vt:lpstr>
      <vt:lpstr>Life as a Kid</vt:lpstr>
      <vt:lpstr>States Edition</vt:lpstr>
      <vt:lpstr>States Edition</vt:lpstr>
      <vt:lpstr>State Report: Georgia</vt:lpstr>
      <vt:lpstr>State Report: Georgia </vt:lpstr>
      <vt:lpstr>Teaching Resources</vt:lpstr>
      <vt:lpstr>Teaching Activities</vt:lpstr>
      <vt:lpstr>Additional Resources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John Boissy</dc:creator>
  <cp:keywords/>
  <dc:description/>
  <cp:lastModifiedBy>Amanda Richio</cp:lastModifiedBy>
  <cp:revision>57</cp:revision>
  <dcterms:created xsi:type="dcterms:W3CDTF">2021-10-26T15:14:12Z</dcterms:created>
  <dcterms:modified xsi:type="dcterms:W3CDTF">2023-06-19T14:53:26Z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0x010100932D11FD1FAC0048AD62B5588E694EA2</vt:lpwstr>
  </property>
</Properties>
</file>